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1"/>
  </p:sldMasterIdLst>
  <p:notesMasterIdLst>
    <p:notesMasterId r:id="rId50"/>
  </p:notesMasterIdLst>
  <p:sldIdLst>
    <p:sldId id="623" r:id="rId2"/>
    <p:sldId id="624" r:id="rId3"/>
    <p:sldId id="640" r:id="rId4"/>
    <p:sldId id="627" r:id="rId5"/>
    <p:sldId id="538" r:id="rId6"/>
    <p:sldId id="592" r:id="rId7"/>
    <p:sldId id="590" r:id="rId8"/>
    <p:sldId id="591" r:id="rId9"/>
    <p:sldId id="593" r:id="rId10"/>
    <p:sldId id="638" r:id="rId11"/>
    <p:sldId id="639" r:id="rId12"/>
    <p:sldId id="625" r:id="rId13"/>
    <p:sldId id="603" r:id="rId14"/>
    <p:sldId id="604" r:id="rId15"/>
    <p:sldId id="605" r:id="rId16"/>
    <p:sldId id="606" r:id="rId17"/>
    <p:sldId id="597" r:id="rId18"/>
    <p:sldId id="609" r:id="rId19"/>
    <p:sldId id="598" r:id="rId20"/>
    <p:sldId id="608" r:id="rId21"/>
    <p:sldId id="607" r:id="rId22"/>
    <p:sldId id="611" r:id="rId23"/>
    <p:sldId id="610" r:id="rId24"/>
    <p:sldId id="599" r:id="rId25"/>
    <p:sldId id="626" r:id="rId26"/>
    <p:sldId id="600" r:id="rId27"/>
    <p:sldId id="601" r:id="rId28"/>
    <p:sldId id="602" r:id="rId29"/>
    <p:sldId id="612" r:id="rId30"/>
    <p:sldId id="615" r:id="rId31"/>
    <p:sldId id="614" r:id="rId32"/>
    <p:sldId id="616" r:id="rId33"/>
    <p:sldId id="617" r:id="rId34"/>
    <p:sldId id="618" r:id="rId35"/>
    <p:sldId id="621" r:id="rId36"/>
    <p:sldId id="620" r:id="rId37"/>
    <p:sldId id="629" r:id="rId38"/>
    <p:sldId id="628" r:id="rId39"/>
    <p:sldId id="631" r:id="rId40"/>
    <p:sldId id="630" r:id="rId41"/>
    <p:sldId id="619" r:id="rId42"/>
    <p:sldId id="439" r:id="rId43"/>
    <p:sldId id="427" r:id="rId44"/>
    <p:sldId id="634" r:id="rId45"/>
    <p:sldId id="635" r:id="rId46"/>
    <p:sldId id="636" r:id="rId47"/>
    <p:sldId id="632" r:id="rId48"/>
    <p:sldId id="633" r:id="rId49"/>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8" roundtripDataSignature="AMtx7mjGfbebLDkrh5ZFS5t9yMqtQiFA7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aola Vallejo" initials="" lastIdx="4" clrIdx="0"/>
  <p:cmAuthor id="1" name="Paola Andrea Vallejo Correa" initials="PAVC" lastIdx="2" clrIdx="1">
    <p:extLst>
      <p:ext uri="{19B8F6BF-5375-455C-9EA6-DF929625EA0E}">
        <p15:presenceInfo xmlns:p15="http://schemas.microsoft.com/office/powerpoint/2012/main" userId="S-1-5-21-1319918816-2133870172-1244796221-526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D4D9"/>
    <a:srgbClr val="0D3240"/>
    <a:srgbClr val="009BAF"/>
    <a:srgbClr val="FBBBC3"/>
    <a:srgbClr val="D85C90"/>
    <a:srgbClr val="FB9815"/>
    <a:srgbClr val="FAAD15"/>
    <a:srgbClr val="FE963D"/>
    <a:srgbClr val="F7B224"/>
    <a:srgbClr val="FA36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99"/>
    <p:restoredTop sz="94737"/>
  </p:normalViewPr>
  <p:slideViewPr>
    <p:cSldViewPr snapToGrid="0">
      <p:cViewPr>
        <p:scale>
          <a:sx n="70" d="100"/>
          <a:sy n="70" d="100"/>
        </p:scale>
        <p:origin x="-32" y="2104"/>
      </p:cViewPr>
      <p:guideLst/>
    </p:cSldViewPr>
  </p:slideViewPr>
  <p:notesTextViewPr>
    <p:cViewPr>
      <p:scale>
        <a:sx n="1" d="1"/>
        <a:sy n="1" d="1"/>
      </p:scale>
      <p:origin x="0" y="0"/>
    </p:cViewPr>
  </p:notesTextViewPr>
  <p:notesViewPr>
    <p:cSldViewPr snapToGrid="0">
      <p:cViewPr varScale="1">
        <p:scale>
          <a:sx n="109" d="100"/>
          <a:sy n="109" d="100"/>
        </p:scale>
        <p:origin x="336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8" Type="http://customschemas.google.com/relationships/presentationmetadata" Target="metadata"/><Relationship Id="rId5" Type="http://schemas.openxmlformats.org/officeDocument/2006/relationships/slide" Target="slides/slide4.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3F307D-41E9-46A1-B4E1-3F1FBE42AAB3}" type="doc">
      <dgm:prSet loTypeId="urn:microsoft.com/office/officeart/2005/8/layout/vList5" loCatId="list" qsTypeId="urn:microsoft.com/office/officeart/2005/8/quickstyle/simple1" qsCatId="simple" csTypeId="urn:microsoft.com/office/officeart/2005/8/colors/accent3_2" csCatId="accent3" phldr="1"/>
      <dgm:spPr/>
      <dgm:t>
        <a:bodyPr/>
        <a:lstStyle/>
        <a:p>
          <a:endParaRPr lang="es-CO"/>
        </a:p>
      </dgm:t>
    </dgm:pt>
    <dgm:pt modelId="{139FAFAD-4CD8-4150-B1F5-AE6208C8DB98}">
      <dgm:prSet phldrT="[Texto]" custT="1">
        <dgm:style>
          <a:lnRef idx="3">
            <a:schemeClr val="lt1"/>
          </a:lnRef>
          <a:fillRef idx="1">
            <a:schemeClr val="accent2"/>
          </a:fillRef>
          <a:effectRef idx="1">
            <a:schemeClr val="accent2"/>
          </a:effectRef>
          <a:fontRef idx="minor">
            <a:schemeClr val="lt1"/>
          </a:fontRef>
        </dgm:style>
      </dgm:prSet>
      <dgm:spPr>
        <a:solidFill>
          <a:schemeClr val="bg1">
            <a:lumMod val="85000"/>
          </a:schemeClr>
        </a:solidFill>
      </dgm:spPr>
      <dgm:t>
        <a:bodyPr/>
        <a:lstStyle/>
        <a:p>
          <a:r>
            <a:rPr lang="es-CO" sz="3500" dirty="0">
              <a:solidFill>
                <a:schemeClr val="tx1"/>
              </a:solidFill>
            </a:rPr>
            <a:t>Parciales</a:t>
          </a:r>
        </a:p>
      </dgm:t>
    </dgm:pt>
    <dgm:pt modelId="{C585799A-D48A-44C9-A31C-C4D6C3B0B8F7}" type="parTrans" cxnId="{BE4BF063-3774-4C8D-B600-E4A415B28F3E}">
      <dgm:prSet/>
      <dgm:spPr/>
      <dgm:t>
        <a:bodyPr/>
        <a:lstStyle/>
        <a:p>
          <a:endParaRPr lang="es-CO">
            <a:solidFill>
              <a:schemeClr val="tx1"/>
            </a:solidFill>
          </a:endParaRPr>
        </a:p>
      </dgm:t>
    </dgm:pt>
    <dgm:pt modelId="{A0E420D7-3654-4053-8737-C3C3CFC78E81}" type="sibTrans" cxnId="{BE4BF063-3774-4C8D-B600-E4A415B28F3E}">
      <dgm:prSet/>
      <dgm:spPr/>
      <dgm:t>
        <a:bodyPr/>
        <a:lstStyle/>
        <a:p>
          <a:endParaRPr lang="es-CO">
            <a:solidFill>
              <a:schemeClr val="tx1"/>
            </a:solidFill>
          </a:endParaRPr>
        </a:p>
      </dgm:t>
    </dgm:pt>
    <dgm:pt modelId="{5F9987EF-6DE1-43C6-9022-AEE7DA504A3A}">
      <dgm:prSet phldrT="[Texto]" custT="1">
        <dgm:style>
          <a:lnRef idx="3">
            <a:schemeClr val="lt1"/>
          </a:lnRef>
          <a:fillRef idx="1">
            <a:schemeClr val="accent2"/>
          </a:fillRef>
          <a:effectRef idx="1">
            <a:schemeClr val="accent2"/>
          </a:effectRef>
          <a:fontRef idx="minor">
            <a:schemeClr val="lt1"/>
          </a:fontRef>
        </dgm:style>
      </dgm:prSet>
      <dgm:spPr>
        <a:solidFill>
          <a:schemeClr val="bg1">
            <a:lumMod val="85000"/>
          </a:schemeClr>
        </a:solidFill>
      </dgm:spPr>
      <dgm:t>
        <a:bodyPr/>
        <a:lstStyle/>
        <a:p>
          <a:r>
            <a:rPr lang="es-CO" sz="3500" dirty="0">
              <a:solidFill>
                <a:schemeClr val="tx1"/>
              </a:solidFill>
            </a:rPr>
            <a:t>Proyecto</a:t>
          </a:r>
        </a:p>
      </dgm:t>
    </dgm:pt>
    <dgm:pt modelId="{33D435A9-70E3-4CD2-9FFD-4724A39D6922}" type="parTrans" cxnId="{73008CEA-F49E-4FCA-99B7-AAE90F08E75B}">
      <dgm:prSet/>
      <dgm:spPr/>
      <dgm:t>
        <a:bodyPr/>
        <a:lstStyle/>
        <a:p>
          <a:endParaRPr lang="es-CO">
            <a:solidFill>
              <a:schemeClr val="tx1"/>
            </a:solidFill>
          </a:endParaRPr>
        </a:p>
      </dgm:t>
    </dgm:pt>
    <dgm:pt modelId="{71A39AC8-971C-4395-91EB-F5A5E977190F}" type="sibTrans" cxnId="{73008CEA-F49E-4FCA-99B7-AAE90F08E75B}">
      <dgm:prSet/>
      <dgm:spPr/>
      <dgm:t>
        <a:bodyPr/>
        <a:lstStyle/>
        <a:p>
          <a:endParaRPr lang="es-CO">
            <a:solidFill>
              <a:schemeClr val="tx1"/>
            </a:solidFill>
          </a:endParaRPr>
        </a:p>
      </dgm:t>
    </dgm:pt>
    <dgm:pt modelId="{CE70AE95-4138-41D9-82E5-5B8C976FA0CA}">
      <dgm:prSet phldrT="[Texto]" custT="1">
        <dgm:style>
          <a:lnRef idx="3">
            <a:schemeClr val="lt1"/>
          </a:lnRef>
          <a:fillRef idx="1">
            <a:schemeClr val="accent2"/>
          </a:fillRef>
          <a:effectRef idx="1">
            <a:schemeClr val="accent2"/>
          </a:effectRef>
          <a:fontRef idx="minor">
            <a:schemeClr val="lt1"/>
          </a:fontRef>
        </dgm:style>
      </dgm:prSet>
      <dgm:spPr>
        <a:solidFill>
          <a:srgbClr val="FB9815"/>
        </a:solidFill>
      </dgm:spPr>
      <dgm:t>
        <a:bodyPr/>
        <a:lstStyle/>
        <a:p>
          <a:r>
            <a:rPr lang="es-CO" sz="2600" dirty="0">
              <a:solidFill>
                <a:schemeClr val="tx1"/>
              </a:solidFill>
            </a:rPr>
            <a:t>Proyecto Parte 1: </a:t>
          </a:r>
          <a:r>
            <a:rPr lang="es-CO" sz="2600" b="1" dirty="0">
              <a:solidFill>
                <a:schemeClr val="tx1"/>
              </a:solidFill>
            </a:rPr>
            <a:t>20%</a:t>
          </a:r>
        </a:p>
      </dgm:t>
    </dgm:pt>
    <dgm:pt modelId="{4F084702-E7D9-4BC0-BA26-B6526E51CC42}" type="parTrans" cxnId="{17526ACA-FD94-4A14-9549-11069E9A7A7D}">
      <dgm:prSet/>
      <dgm:spPr/>
      <dgm:t>
        <a:bodyPr/>
        <a:lstStyle/>
        <a:p>
          <a:endParaRPr lang="es-CO">
            <a:solidFill>
              <a:schemeClr val="tx1"/>
            </a:solidFill>
          </a:endParaRPr>
        </a:p>
      </dgm:t>
    </dgm:pt>
    <dgm:pt modelId="{F8F30106-564F-44FF-86DD-1401F6F974EC}" type="sibTrans" cxnId="{17526ACA-FD94-4A14-9549-11069E9A7A7D}">
      <dgm:prSet/>
      <dgm:spPr/>
      <dgm:t>
        <a:bodyPr/>
        <a:lstStyle/>
        <a:p>
          <a:endParaRPr lang="es-CO">
            <a:solidFill>
              <a:schemeClr val="tx1"/>
            </a:solidFill>
          </a:endParaRPr>
        </a:p>
      </dgm:t>
    </dgm:pt>
    <dgm:pt modelId="{5C5C6E30-82AB-4D42-8F58-5325BC9D19A0}">
      <dgm:prSet phldrT="[Texto]" custT="1">
        <dgm:style>
          <a:lnRef idx="3">
            <a:schemeClr val="lt1"/>
          </a:lnRef>
          <a:fillRef idx="1">
            <a:schemeClr val="accent2"/>
          </a:fillRef>
          <a:effectRef idx="1">
            <a:schemeClr val="accent2"/>
          </a:effectRef>
          <a:fontRef idx="minor">
            <a:schemeClr val="lt1"/>
          </a:fontRef>
        </dgm:style>
      </dgm:prSet>
      <dgm:spPr>
        <a:solidFill>
          <a:srgbClr val="FB9815"/>
        </a:solidFill>
      </dgm:spPr>
      <dgm:t>
        <a:bodyPr/>
        <a:lstStyle/>
        <a:p>
          <a:r>
            <a:rPr lang="es-CO" sz="2600" dirty="0">
              <a:solidFill>
                <a:schemeClr val="tx1"/>
              </a:solidFill>
            </a:rPr>
            <a:t>Parcial 1: </a:t>
          </a:r>
          <a:r>
            <a:rPr lang="es-CO" sz="2600" b="1" dirty="0">
              <a:solidFill>
                <a:schemeClr val="tx1"/>
              </a:solidFill>
            </a:rPr>
            <a:t>20%</a:t>
          </a:r>
        </a:p>
      </dgm:t>
    </dgm:pt>
    <dgm:pt modelId="{84A4E151-1147-4BD1-8BC5-599F6020A113}" type="parTrans" cxnId="{7FB4A57F-8840-4200-B41D-EF7F4B7E195E}">
      <dgm:prSet/>
      <dgm:spPr/>
      <dgm:t>
        <a:bodyPr/>
        <a:lstStyle/>
        <a:p>
          <a:endParaRPr lang="es-CO">
            <a:solidFill>
              <a:schemeClr val="tx1"/>
            </a:solidFill>
          </a:endParaRPr>
        </a:p>
      </dgm:t>
    </dgm:pt>
    <dgm:pt modelId="{13F75D4C-696A-4DED-AAAE-1EE8B51CEF2A}" type="sibTrans" cxnId="{7FB4A57F-8840-4200-B41D-EF7F4B7E195E}">
      <dgm:prSet/>
      <dgm:spPr/>
      <dgm:t>
        <a:bodyPr/>
        <a:lstStyle/>
        <a:p>
          <a:endParaRPr lang="es-CO">
            <a:solidFill>
              <a:schemeClr val="tx1"/>
            </a:solidFill>
          </a:endParaRPr>
        </a:p>
      </dgm:t>
    </dgm:pt>
    <dgm:pt modelId="{255693C1-C0FB-4636-A50E-1E437AF7B8AE}">
      <dgm:prSet phldrT="[Texto]" custT="1">
        <dgm:style>
          <a:lnRef idx="3">
            <a:schemeClr val="lt1"/>
          </a:lnRef>
          <a:fillRef idx="1">
            <a:schemeClr val="accent2"/>
          </a:fillRef>
          <a:effectRef idx="1">
            <a:schemeClr val="accent2"/>
          </a:effectRef>
          <a:fontRef idx="minor">
            <a:schemeClr val="lt1"/>
          </a:fontRef>
        </dgm:style>
      </dgm:prSet>
      <dgm:spPr>
        <a:solidFill>
          <a:srgbClr val="FB9815"/>
        </a:solidFill>
      </dgm:spPr>
      <dgm:t>
        <a:bodyPr/>
        <a:lstStyle/>
        <a:p>
          <a:r>
            <a:rPr lang="es-CO" sz="2600" dirty="0">
              <a:solidFill>
                <a:schemeClr val="tx1"/>
              </a:solidFill>
            </a:rPr>
            <a:t>Parcial 2: </a:t>
          </a:r>
          <a:r>
            <a:rPr lang="es-CO" sz="2600" b="1" dirty="0">
              <a:solidFill>
                <a:schemeClr val="tx1"/>
              </a:solidFill>
            </a:rPr>
            <a:t>10%</a:t>
          </a:r>
        </a:p>
      </dgm:t>
    </dgm:pt>
    <dgm:pt modelId="{C84153C4-F7F1-4051-8C28-975D794A9243}" type="parTrans" cxnId="{95732A4E-C94B-4F63-9628-EA9A5FBBE316}">
      <dgm:prSet/>
      <dgm:spPr/>
      <dgm:t>
        <a:bodyPr/>
        <a:lstStyle/>
        <a:p>
          <a:endParaRPr lang="es-CO">
            <a:solidFill>
              <a:schemeClr val="tx1"/>
            </a:solidFill>
          </a:endParaRPr>
        </a:p>
      </dgm:t>
    </dgm:pt>
    <dgm:pt modelId="{17C4D895-E849-4924-9CF2-FD33FAE32032}" type="sibTrans" cxnId="{95732A4E-C94B-4F63-9628-EA9A5FBBE316}">
      <dgm:prSet/>
      <dgm:spPr/>
      <dgm:t>
        <a:bodyPr/>
        <a:lstStyle/>
        <a:p>
          <a:endParaRPr lang="es-CO">
            <a:solidFill>
              <a:schemeClr val="tx1"/>
            </a:solidFill>
          </a:endParaRPr>
        </a:p>
      </dgm:t>
    </dgm:pt>
    <dgm:pt modelId="{69E11848-D425-4E90-B204-9A34B2058623}">
      <dgm:prSet custT="1">
        <dgm:style>
          <a:lnRef idx="3">
            <a:schemeClr val="lt1"/>
          </a:lnRef>
          <a:fillRef idx="1">
            <a:schemeClr val="accent2"/>
          </a:fillRef>
          <a:effectRef idx="1">
            <a:schemeClr val="accent2"/>
          </a:effectRef>
          <a:fontRef idx="minor">
            <a:schemeClr val="lt1"/>
          </a:fontRef>
        </dgm:style>
      </dgm:prSet>
      <dgm:spPr>
        <a:solidFill>
          <a:schemeClr val="bg1">
            <a:lumMod val="85000"/>
          </a:schemeClr>
        </a:solidFill>
      </dgm:spPr>
      <dgm:t>
        <a:bodyPr/>
        <a:lstStyle/>
        <a:p>
          <a:r>
            <a:rPr lang="es-CO" sz="3500" dirty="0">
              <a:solidFill>
                <a:schemeClr val="tx1"/>
              </a:solidFill>
            </a:rPr>
            <a:t>Tutoriales</a:t>
          </a:r>
        </a:p>
      </dgm:t>
    </dgm:pt>
    <dgm:pt modelId="{C103A820-BF29-4FE4-8C8C-6099DEC67B0F}" type="parTrans" cxnId="{7728F82F-9248-4B41-BAC1-066EBEA3D57C}">
      <dgm:prSet/>
      <dgm:spPr/>
      <dgm:t>
        <a:bodyPr/>
        <a:lstStyle/>
        <a:p>
          <a:endParaRPr lang="es-CO">
            <a:solidFill>
              <a:schemeClr val="tx1"/>
            </a:solidFill>
          </a:endParaRPr>
        </a:p>
      </dgm:t>
    </dgm:pt>
    <dgm:pt modelId="{7596A3A5-DC9E-4FC8-B8E2-90B7815B32ED}" type="sibTrans" cxnId="{7728F82F-9248-4B41-BAC1-066EBEA3D57C}">
      <dgm:prSet/>
      <dgm:spPr/>
      <dgm:t>
        <a:bodyPr/>
        <a:lstStyle/>
        <a:p>
          <a:endParaRPr lang="es-CO">
            <a:solidFill>
              <a:schemeClr val="tx1"/>
            </a:solidFill>
          </a:endParaRPr>
        </a:p>
      </dgm:t>
    </dgm:pt>
    <dgm:pt modelId="{16EA626A-CC24-48CC-88D6-AD420C34E2A3}">
      <dgm:prSet custT="1">
        <dgm:style>
          <a:lnRef idx="3">
            <a:schemeClr val="lt1"/>
          </a:lnRef>
          <a:fillRef idx="1">
            <a:schemeClr val="accent2"/>
          </a:fillRef>
          <a:effectRef idx="1">
            <a:schemeClr val="accent2"/>
          </a:effectRef>
          <a:fontRef idx="minor">
            <a:schemeClr val="lt1"/>
          </a:fontRef>
        </dgm:style>
      </dgm:prSet>
      <dgm:spPr>
        <a:solidFill>
          <a:srgbClr val="FB9815"/>
        </a:solidFill>
      </dgm:spPr>
      <dgm:t>
        <a:bodyPr/>
        <a:lstStyle/>
        <a:p>
          <a:r>
            <a:rPr lang="es-CO" sz="2600" kern="1200" dirty="0">
              <a:solidFill>
                <a:schemeClr val="tx1"/>
              </a:solidFill>
              <a:latin typeface="Calibri" panose="020F0502020204030204"/>
              <a:ea typeface="+mn-ea"/>
              <a:cs typeface="+mn-cs"/>
            </a:rPr>
            <a:t>Tutoriales (x9): </a:t>
          </a:r>
          <a:r>
            <a:rPr lang="es-CO" sz="2600" b="1" kern="1200" dirty="0">
              <a:solidFill>
                <a:schemeClr val="tx1"/>
              </a:solidFill>
              <a:latin typeface="Calibri" panose="020F0502020204030204"/>
              <a:ea typeface="+mn-ea"/>
              <a:cs typeface="+mn-cs"/>
            </a:rPr>
            <a:t>12%</a:t>
          </a:r>
        </a:p>
      </dgm:t>
    </dgm:pt>
    <dgm:pt modelId="{F4DD9D6A-EEB5-4FB5-8385-1331FBB51E63}" type="parTrans" cxnId="{12139C81-B0BF-4CC8-9776-B7141CA62200}">
      <dgm:prSet/>
      <dgm:spPr/>
      <dgm:t>
        <a:bodyPr/>
        <a:lstStyle/>
        <a:p>
          <a:endParaRPr lang="es-CO">
            <a:solidFill>
              <a:schemeClr val="tx1"/>
            </a:solidFill>
          </a:endParaRPr>
        </a:p>
      </dgm:t>
    </dgm:pt>
    <dgm:pt modelId="{80E7AE84-0262-4582-8351-42BF215C78E5}" type="sibTrans" cxnId="{12139C81-B0BF-4CC8-9776-B7141CA62200}">
      <dgm:prSet/>
      <dgm:spPr/>
      <dgm:t>
        <a:bodyPr/>
        <a:lstStyle/>
        <a:p>
          <a:endParaRPr lang="es-CO">
            <a:solidFill>
              <a:schemeClr val="tx1"/>
            </a:solidFill>
          </a:endParaRPr>
        </a:p>
      </dgm:t>
    </dgm:pt>
    <dgm:pt modelId="{BB095D0E-98F8-4140-B882-7B417B4ACF35}">
      <dgm:prSet phldrT="[Texto]" custT="1">
        <dgm:style>
          <a:lnRef idx="3">
            <a:schemeClr val="lt1"/>
          </a:lnRef>
          <a:fillRef idx="1">
            <a:schemeClr val="accent2"/>
          </a:fillRef>
          <a:effectRef idx="1">
            <a:schemeClr val="accent2"/>
          </a:effectRef>
          <a:fontRef idx="minor">
            <a:schemeClr val="lt1"/>
          </a:fontRef>
        </dgm:style>
      </dgm:prSet>
      <dgm:spPr>
        <a:solidFill>
          <a:srgbClr val="FB9815"/>
        </a:solidFill>
      </dgm:spPr>
      <dgm:t>
        <a:bodyPr/>
        <a:lstStyle/>
        <a:p>
          <a:r>
            <a:rPr lang="es-CO" sz="2600" dirty="0">
              <a:solidFill>
                <a:schemeClr val="tx1"/>
              </a:solidFill>
            </a:rPr>
            <a:t>Proyecto Parte 2: </a:t>
          </a:r>
          <a:r>
            <a:rPr lang="es-CO" sz="2600" b="1" dirty="0">
              <a:solidFill>
                <a:schemeClr val="tx1"/>
              </a:solidFill>
            </a:rPr>
            <a:t>20%</a:t>
          </a:r>
        </a:p>
      </dgm:t>
    </dgm:pt>
    <dgm:pt modelId="{6363BE20-FA6C-4E77-B38D-72C63E4BC7A1}" type="parTrans" cxnId="{C0B8A7F9-67D8-4336-9F23-F7A46758285D}">
      <dgm:prSet/>
      <dgm:spPr/>
      <dgm:t>
        <a:bodyPr/>
        <a:lstStyle/>
        <a:p>
          <a:endParaRPr lang="es-CO">
            <a:solidFill>
              <a:schemeClr val="tx1"/>
            </a:solidFill>
          </a:endParaRPr>
        </a:p>
      </dgm:t>
    </dgm:pt>
    <dgm:pt modelId="{4DF180AF-21A4-4BA2-9064-98A1987F84E6}" type="sibTrans" cxnId="{C0B8A7F9-67D8-4336-9F23-F7A46758285D}">
      <dgm:prSet/>
      <dgm:spPr/>
      <dgm:t>
        <a:bodyPr/>
        <a:lstStyle/>
        <a:p>
          <a:endParaRPr lang="es-CO">
            <a:solidFill>
              <a:schemeClr val="tx1"/>
            </a:solidFill>
          </a:endParaRPr>
        </a:p>
      </dgm:t>
    </dgm:pt>
    <dgm:pt modelId="{A25180B3-BB10-4051-A3D4-D5F87033DBDE}">
      <dgm:prSet custT="1">
        <dgm:style>
          <a:lnRef idx="3">
            <a:schemeClr val="lt1"/>
          </a:lnRef>
          <a:fillRef idx="1">
            <a:schemeClr val="accent2"/>
          </a:fillRef>
          <a:effectRef idx="1">
            <a:schemeClr val="accent2"/>
          </a:effectRef>
          <a:fontRef idx="minor">
            <a:schemeClr val="lt1"/>
          </a:fontRef>
        </dgm:style>
      </dgm:prSet>
      <dgm:spPr>
        <a:solidFill>
          <a:schemeClr val="bg1">
            <a:lumMod val="85000"/>
          </a:schemeClr>
        </a:solidFill>
      </dgm:spPr>
      <dgm:t>
        <a:bodyPr/>
        <a:lstStyle/>
        <a:p>
          <a:r>
            <a:rPr lang="es-CO" sz="3500" dirty="0">
              <a:solidFill>
                <a:schemeClr val="tx1"/>
              </a:solidFill>
            </a:rPr>
            <a:t>Talleres</a:t>
          </a:r>
        </a:p>
      </dgm:t>
    </dgm:pt>
    <dgm:pt modelId="{C3C68A79-067F-4A0A-8E35-1137F1B6220C}" type="parTrans" cxnId="{879BC3BF-CF34-4ECC-ADDD-678C5DD94BF6}">
      <dgm:prSet/>
      <dgm:spPr/>
      <dgm:t>
        <a:bodyPr/>
        <a:lstStyle/>
        <a:p>
          <a:endParaRPr lang="es-CO">
            <a:solidFill>
              <a:schemeClr val="tx1"/>
            </a:solidFill>
          </a:endParaRPr>
        </a:p>
      </dgm:t>
    </dgm:pt>
    <dgm:pt modelId="{1FC7DD3C-7278-4013-8F11-967211E146AF}" type="sibTrans" cxnId="{879BC3BF-CF34-4ECC-ADDD-678C5DD94BF6}">
      <dgm:prSet/>
      <dgm:spPr/>
      <dgm:t>
        <a:bodyPr/>
        <a:lstStyle/>
        <a:p>
          <a:endParaRPr lang="es-CO">
            <a:solidFill>
              <a:schemeClr val="tx1"/>
            </a:solidFill>
          </a:endParaRPr>
        </a:p>
      </dgm:t>
    </dgm:pt>
    <dgm:pt modelId="{B6086A1D-ED2A-4958-A8EC-2A5E1CFDFDA4}">
      <dgm:prSet custT="1">
        <dgm:style>
          <a:lnRef idx="3">
            <a:schemeClr val="lt1"/>
          </a:lnRef>
          <a:fillRef idx="1">
            <a:schemeClr val="accent2"/>
          </a:fillRef>
          <a:effectRef idx="1">
            <a:schemeClr val="accent2"/>
          </a:effectRef>
          <a:fontRef idx="minor">
            <a:schemeClr val="lt1"/>
          </a:fontRef>
        </dgm:style>
      </dgm:prSet>
      <dgm:spPr>
        <a:solidFill>
          <a:srgbClr val="FB9815"/>
        </a:solidFill>
      </dgm:spPr>
      <dgm:t>
        <a:bodyPr/>
        <a:lstStyle/>
        <a:p>
          <a:r>
            <a:rPr lang="es-CO" sz="2600" dirty="0">
              <a:solidFill>
                <a:schemeClr val="tx1"/>
              </a:solidFill>
              <a:latin typeface="Calibri" panose="020F0502020204030204"/>
              <a:ea typeface="+mn-ea"/>
              <a:cs typeface="+mn-cs"/>
            </a:rPr>
            <a:t>Taller 1: </a:t>
          </a:r>
          <a:r>
            <a:rPr lang="es-CO" sz="2600" b="1" dirty="0">
              <a:solidFill>
                <a:schemeClr val="tx1"/>
              </a:solidFill>
              <a:latin typeface="Calibri" panose="020F0502020204030204"/>
              <a:ea typeface="+mn-ea"/>
              <a:cs typeface="+mn-cs"/>
            </a:rPr>
            <a:t>10%</a:t>
          </a:r>
        </a:p>
      </dgm:t>
    </dgm:pt>
    <dgm:pt modelId="{A034E66E-64BB-4217-8368-567BFE6D8B29}" type="parTrans" cxnId="{BA0D9608-DDA3-40F3-8B7C-1A8858E7A966}">
      <dgm:prSet/>
      <dgm:spPr/>
      <dgm:t>
        <a:bodyPr/>
        <a:lstStyle/>
        <a:p>
          <a:endParaRPr lang="es-CO">
            <a:solidFill>
              <a:schemeClr val="tx1"/>
            </a:solidFill>
          </a:endParaRPr>
        </a:p>
      </dgm:t>
    </dgm:pt>
    <dgm:pt modelId="{BD4E9481-AAAD-4236-96D0-7EE479D88ABA}" type="sibTrans" cxnId="{BA0D9608-DDA3-40F3-8B7C-1A8858E7A966}">
      <dgm:prSet/>
      <dgm:spPr/>
      <dgm:t>
        <a:bodyPr/>
        <a:lstStyle/>
        <a:p>
          <a:endParaRPr lang="es-CO">
            <a:solidFill>
              <a:schemeClr val="tx1"/>
            </a:solidFill>
          </a:endParaRPr>
        </a:p>
      </dgm:t>
    </dgm:pt>
    <dgm:pt modelId="{CE84508B-14F8-4309-A500-D00123AFD32F}">
      <dgm:prSet custT="1">
        <dgm:style>
          <a:lnRef idx="3">
            <a:schemeClr val="lt1"/>
          </a:lnRef>
          <a:fillRef idx="1">
            <a:schemeClr val="accent2"/>
          </a:fillRef>
          <a:effectRef idx="1">
            <a:schemeClr val="accent2"/>
          </a:effectRef>
          <a:fontRef idx="minor">
            <a:schemeClr val="lt1"/>
          </a:fontRef>
        </dgm:style>
      </dgm:prSet>
      <dgm:spPr>
        <a:solidFill>
          <a:srgbClr val="FB9815"/>
        </a:solidFill>
      </dgm:spPr>
      <dgm:t>
        <a:bodyPr/>
        <a:lstStyle/>
        <a:p>
          <a:r>
            <a:rPr lang="es-CO" sz="2600" b="0" dirty="0">
              <a:solidFill>
                <a:schemeClr val="tx1"/>
              </a:solidFill>
              <a:latin typeface="Calibri" panose="020F0502020204030204"/>
              <a:ea typeface="+mn-ea"/>
              <a:cs typeface="+mn-cs"/>
            </a:rPr>
            <a:t>Taller 2:</a:t>
          </a:r>
          <a:r>
            <a:rPr lang="es-CO" sz="2600" b="1" dirty="0">
              <a:solidFill>
                <a:schemeClr val="tx1"/>
              </a:solidFill>
              <a:latin typeface="Calibri" panose="020F0502020204030204"/>
              <a:ea typeface="+mn-ea"/>
              <a:cs typeface="+mn-cs"/>
            </a:rPr>
            <a:t> 8%</a:t>
          </a:r>
        </a:p>
      </dgm:t>
    </dgm:pt>
    <dgm:pt modelId="{609B47F4-2E5B-4E19-9B7D-3C51E5F421CC}" type="parTrans" cxnId="{4B088544-E8E0-42C9-804C-68F519F835BA}">
      <dgm:prSet/>
      <dgm:spPr/>
      <dgm:t>
        <a:bodyPr/>
        <a:lstStyle/>
        <a:p>
          <a:endParaRPr lang="es-CO"/>
        </a:p>
      </dgm:t>
    </dgm:pt>
    <dgm:pt modelId="{991F5EA4-0B21-4B66-B584-A2C692B5FBD0}" type="sibTrans" cxnId="{4B088544-E8E0-42C9-804C-68F519F835BA}">
      <dgm:prSet/>
      <dgm:spPr/>
      <dgm:t>
        <a:bodyPr/>
        <a:lstStyle/>
        <a:p>
          <a:endParaRPr lang="es-CO"/>
        </a:p>
      </dgm:t>
    </dgm:pt>
    <dgm:pt modelId="{7A9F4484-66AB-4297-B018-2BF1E6C0A23E}" type="pres">
      <dgm:prSet presAssocID="{733F307D-41E9-46A1-B4E1-3F1FBE42AAB3}" presName="Name0" presStyleCnt="0">
        <dgm:presLayoutVars>
          <dgm:dir/>
          <dgm:animLvl val="lvl"/>
          <dgm:resizeHandles val="exact"/>
        </dgm:presLayoutVars>
      </dgm:prSet>
      <dgm:spPr/>
    </dgm:pt>
    <dgm:pt modelId="{CA2F9DF0-94AB-4AB4-AF27-7B48834330B5}" type="pres">
      <dgm:prSet presAssocID="{139FAFAD-4CD8-4150-B1F5-AE6208C8DB98}" presName="linNode" presStyleCnt="0"/>
      <dgm:spPr/>
    </dgm:pt>
    <dgm:pt modelId="{711D5A1E-84C8-4D86-8E36-8185EB030960}" type="pres">
      <dgm:prSet presAssocID="{139FAFAD-4CD8-4150-B1F5-AE6208C8DB98}" presName="parentText" presStyleLbl="node1" presStyleIdx="0" presStyleCnt="4" custScaleX="153237">
        <dgm:presLayoutVars>
          <dgm:chMax val="1"/>
          <dgm:bulletEnabled val="1"/>
        </dgm:presLayoutVars>
      </dgm:prSet>
      <dgm:spPr/>
    </dgm:pt>
    <dgm:pt modelId="{D31472C1-28EC-458D-B571-867A2820B31E}" type="pres">
      <dgm:prSet presAssocID="{139FAFAD-4CD8-4150-B1F5-AE6208C8DB98}" presName="descendantText" presStyleLbl="alignAccFollowNode1" presStyleIdx="0" presStyleCnt="4" custScaleY="105851">
        <dgm:presLayoutVars>
          <dgm:bulletEnabled val="1"/>
        </dgm:presLayoutVars>
      </dgm:prSet>
      <dgm:spPr/>
    </dgm:pt>
    <dgm:pt modelId="{2413DF65-C930-4052-8E89-870754A62A9D}" type="pres">
      <dgm:prSet presAssocID="{A0E420D7-3654-4053-8737-C3C3CFC78E81}" presName="sp" presStyleCnt="0"/>
      <dgm:spPr/>
    </dgm:pt>
    <dgm:pt modelId="{B34E9A07-B27B-4016-A640-534DA3229FD2}" type="pres">
      <dgm:prSet presAssocID="{5F9987EF-6DE1-43C6-9022-AEE7DA504A3A}" presName="linNode" presStyleCnt="0"/>
      <dgm:spPr/>
    </dgm:pt>
    <dgm:pt modelId="{DECC2689-4B75-4816-BC39-92F630F04AC5}" type="pres">
      <dgm:prSet presAssocID="{5F9987EF-6DE1-43C6-9022-AEE7DA504A3A}" presName="parentText" presStyleLbl="node1" presStyleIdx="1" presStyleCnt="4" custScaleX="153237">
        <dgm:presLayoutVars>
          <dgm:chMax val="1"/>
          <dgm:bulletEnabled val="1"/>
        </dgm:presLayoutVars>
      </dgm:prSet>
      <dgm:spPr/>
    </dgm:pt>
    <dgm:pt modelId="{2A8F8E0F-5C70-464B-B92F-16E333E2B798}" type="pres">
      <dgm:prSet presAssocID="{5F9987EF-6DE1-43C6-9022-AEE7DA504A3A}" presName="descendantText" presStyleLbl="alignAccFollowNode1" presStyleIdx="1" presStyleCnt="4" custScaleY="105851">
        <dgm:presLayoutVars>
          <dgm:bulletEnabled val="1"/>
        </dgm:presLayoutVars>
      </dgm:prSet>
      <dgm:spPr/>
    </dgm:pt>
    <dgm:pt modelId="{21332D12-C1F6-406C-9EF9-15E141D94C46}" type="pres">
      <dgm:prSet presAssocID="{71A39AC8-971C-4395-91EB-F5A5E977190F}" presName="sp" presStyleCnt="0"/>
      <dgm:spPr/>
    </dgm:pt>
    <dgm:pt modelId="{B1C42BAD-9D14-43F6-9741-927376D40B20}" type="pres">
      <dgm:prSet presAssocID="{69E11848-D425-4E90-B204-9A34B2058623}" presName="linNode" presStyleCnt="0"/>
      <dgm:spPr/>
    </dgm:pt>
    <dgm:pt modelId="{EEF957F6-915E-4F83-A27B-2D1B8D9BF70C}" type="pres">
      <dgm:prSet presAssocID="{69E11848-D425-4E90-B204-9A34B2058623}" presName="parentText" presStyleLbl="node1" presStyleIdx="2" presStyleCnt="4" custScaleX="129258">
        <dgm:presLayoutVars>
          <dgm:chMax val="1"/>
          <dgm:bulletEnabled val="1"/>
        </dgm:presLayoutVars>
      </dgm:prSet>
      <dgm:spPr/>
    </dgm:pt>
    <dgm:pt modelId="{F0A348C9-3BFE-499A-82AA-040CC11A86B5}" type="pres">
      <dgm:prSet presAssocID="{69E11848-D425-4E90-B204-9A34B2058623}" presName="descendantText" presStyleLbl="alignAccFollowNode1" presStyleIdx="2" presStyleCnt="4" custScaleX="86424">
        <dgm:presLayoutVars>
          <dgm:bulletEnabled val="1"/>
        </dgm:presLayoutVars>
      </dgm:prSet>
      <dgm:spPr/>
    </dgm:pt>
    <dgm:pt modelId="{6F4DF579-E4DD-4C03-A36A-2244A9FE58A0}" type="pres">
      <dgm:prSet presAssocID="{7596A3A5-DC9E-4FC8-B8E2-90B7815B32ED}" presName="sp" presStyleCnt="0"/>
      <dgm:spPr/>
    </dgm:pt>
    <dgm:pt modelId="{62B83E04-BD44-4A28-9DF9-E384C72747A2}" type="pres">
      <dgm:prSet presAssocID="{A25180B3-BB10-4051-A3D4-D5F87033DBDE}" presName="linNode" presStyleCnt="0"/>
      <dgm:spPr/>
    </dgm:pt>
    <dgm:pt modelId="{03E46844-E5A5-4398-9640-FAED523EA68B}" type="pres">
      <dgm:prSet presAssocID="{A25180B3-BB10-4051-A3D4-D5F87033DBDE}" presName="parentText" presStyleLbl="node1" presStyleIdx="3" presStyleCnt="4" custScaleX="127694">
        <dgm:presLayoutVars>
          <dgm:chMax val="1"/>
          <dgm:bulletEnabled val="1"/>
        </dgm:presLayoutVars>
      </dgm:prSet>
      <dgm:spPr/>
    </dgm:pt>
    <dgm:pt modelId="{703EDD51-B435-49E0-9626-D769C9BC82A7}" type="pres">
      <dgm:prSet presAssocID="{A25180B3-BB10-4051-A3D4-D5F87033DBDE}" presName="descendantText" presStyleLbl="alignAccFollowNode1" presStyleIdx="3" presStyleCnt="4" custScaleX="86424">
        <dgm:presLayoutVars>
          <dgm:bulletEnabled val="1"/>
        </dgm:presLayoutVars>
      </dgm:prSet>
      <dgm:spPr/>
    </dgm:pt>
  </dgm:ptLst>
  <dgm:cxnLst>
    <dgm:cxn modelId="{BA0D9608-DDA3-40F3-8B7C-1A8858E7A966}" srcId="{A25180B3-BB10-4051-A3D4-D5F87033DBDE}" destId="{B6086A1D-ED2A-4958-A8EC-2A5E1CFDFDA4}" srcOrd="0" destOrd="0" parTransId="{A034E66E-64BB-4217-8368-567BFE6D8B29}" sibTransId="{BD4E9481-AAAD-4236-96D0-7EE479D88ABA}"/>
    <dgm:cxn modelId="{FA5E5225-57E4-488E-BEDD-A65A3CDA93D0}" type="presOf" srcId="{CE70AE95-4138-41D9-82E5-5B8C976FA0CA}" destId="{2A8F8E0F-5C70-464B-B92F-16E333E2B798}" srcOrd="0" destOrd="0" presId="urn:microsoft.com/office/officeart/2005/8/layout/vList5"/>
    <dgm:cxn modelId="{7728F82F-9248-4B41-BAC1-066EBEA3D57C}" srcId="{733F307D-41E9-46A1-B4E1-3F1FBE42AAB3}" destId="{69E11848-D425-4E90-B204-9A34B2058623}" srcOrd="2" destOrd="0" parTransId="{C103A820-BF29-4FE4-8C8C-6099DEC67B0F}" sibTransId="{7596A3A5-DC9E-4FC8-B8E2-90B7815B32ED}"/>
    <dgm:cxn modelId="{4B088544-E8E0-42C9-804C-68F519F835BA}" srcId="{A25180B3-BB10-4051-A3D4-D5F87033DBDE}" destId="{CE84508B-14F8-4309-A500-D00123AFD32F}" srcOrd="1" destOrd="0" parTransId="{609B47F4-2E5B-4E19-9B7D-3C51E5F421CC}" sibTransId="{991F5EA4-0B21-4B66-B584-A2C692B5FBD0}"/>
    <dgm:cxn modelId="{124CB349-81B5-4A02-81BF-094E88F20C27}" type="presOf" srcId="{CE84508B-14F8-4309-A500-D00123AFD32F}" destId="{703EDD51-B435-49E0-9626-D769C9BC82A7}" srcOrd="0" destOrd="1" presId="urn:microsoft.com/office/officeart/2005/8/layout/vList5"/>
    <dgm:cxn modelId="{95732A4E-C94B-4F63-9628-EA9A5FBBE316}" srcId="{139FAFAD-4CD8-4150-B1F5-AE6208C8DB98}" destId="{255693C1-C0FB-4636-A50E-1E437AF7B8AE}" srcOrd="1" destOrd="0" parTransId="{C84153C4-F7F1-4051-8C28-975D794A9243}" sibTransId="{17C4D895-E849-4924-9CF2-FD33FAE32032}"/>
    <dgm:cxn modelId="{EEEBD75D-4BB5-4117-ADA9-4E3571AA4B19}" type="presOf" srcId="{5F9987EF-6DE1-43C6-9022-AEE7DA504A3A}" destId="{DECC2689-4B75-4816-BC39-92F630F04AC5}" srcOrd="0" destOrd="0" presId="urn:microsoft.com/office/officeart/2005/8/layout/vList5"/>
    <dgm:cxn modelId="{BE4BF063-3774-4C8D-B600-E4A415B28F3E}" srcId="{733F307D-41E9-46A1-B4E1-3F1FBE42AAB3}" destId="{139FAFAD-4CD8-4150-B1F5-AE6208C8DB98}" srcOrd="0" destOrd="0" parTransId="{C585799A-D48A-44C9-A31C-C4D6C3B0B8F7}" sibTransId="{A0E420D7-3654-4053-8737-C3C3CFC78E81}"/>
    <dgm:cxn modelId="{65B5D16B-F10C-4306-8766-EDC37D3FDFC2}" type="presOf" srcId="{69E11848-D425-4E90-B204-9A34B2058623}" destId="{EEF957F6-915E-4F83-A27B-2D1B8D9BF70C}" srcOrd="0" destOrd="0" presId="urn:microsoft.com/office/officeart/2005/8/layout/vList5"/>
    <dgm:cxn modelId="{11FFFC6E-B924-49A7-97EB-2909B35F755F}" type="presOf" srcId="{B6086A1D-ED2A-4958-A8EC-2A5E1CFDFDA4}" destId="{703EDD51-B435-49E0-9626-D769C9BC82A7}" srcOrd="0" destOrd="0" presId="urn:microsoft.com/office/officeart/2005/8/layout/vList5"/>
    <dgm:cxn modelId="{F6898270-2CB1-4BDB-BAD9-901964AE7BFC}" type="presOf" srcId="{A25180B3-BB10-4051-A3D4-D5F87033DBDE}" destId="{03E46844-E5A5-4398-9640-FAED523EA68B}" srcOrd="0" destOrd="0" presId="urn:microsoft.com/office/officeart/2005/8/layout/vList5"/>
    <dgm:cxn modelId="{5BD6B47C-7103-44D4-942C-1CB92FF6FE61}" type="presOf" srcId="{255693C1-C0FB-4636-A50E-1E437AF7B8AE}" destId="{D31472C1-28EC-458D-B571-867A2820B31E}" srcOrd="0" destOrd="1" presId="urn:microsoft.com/office/officeart/2005/8/layout/vList5"/>
    <dgm:cxn modelId="{7FB4A57F-8840-4200-B41D-EF7F4B7E195E}" srcId="{139FAFAD-4CD8-4150-B1F5-AE6208C8DB98}" destId="{5C5C6E30-82AB-4D42-8F58-5325BC9D19A0}" srcOrd="0" destOrd="0" parTransId="{84A4E151-1147-4BD1-8BC5-599F6020A113}" sibTransId="{13F75D4C-696A-4DED-AAAE-1EE8B51CEF2A}"/>
    <dgm:cxn modelId="{38DAAE80-95ED-4943-9EEB-9B2137BBC484}" type="presOf" srcId="{5C5C6E30-82AB-4D42-8F58-5325BC9D19A0}" destId="{D31472C1-28EC-458D-B571-867A2820B31E}" srcOrd="0" destOrd="0" presId="urn:microsoft.com/office/officeart/2005/8/layout/vList5"/>
    <dgm:cxn modelId="{12139C81-B0BF-4CC8-9776-B7141CA62200}" srcId="{69E11848-D425-4E90-B204-9A34B2058623}" destId="{16EA626A-CC24-48CC-88D6-AD420C34E2A3}" srcOrd="0" destOrd="0" parTransId="{F4DD9D6A-EEB5-4FB5-8385-1331FBB51E63}" sibTransId="{80E7AE84-0262-4582-8351-42BF215C78E5}"/>
    <dgm:cxn modelId="{B8F460BF-905B-4C4D-AB8A-68B29DE56732}" type="presOf" srcId="{733F307D-41E9-46A1-B4E1-3F1FBE42AAB3}" destId="{7A9F4484-66AB-4297-B018-2BF1E6C0A23E}" srcOrd="0" destOrd="0" presId="urn:microsoft.com/office/officeart/2005/8/layout/vList5"/>
    <dgm:cxn modelId="{879BC3BF-CF34-4ECC-ADDD-678C5DD94BF6}" srcId="{733F307D-41E9-46A1-B4E1-3F1FBE42AAB3}" destId="{A25180B3-BB10-4051-A3D4-D5F87033DBDE}" srcOrd="3" destOrd="0" parTransId="{C3C68A79-067F-4A0A-8E35-1137F1B6220C}" sibTransId="{1FC7DD3C-7278-4013-8F11-967211E146AF}"/>
    <dgm:cxn modelId="{17526ACA-FD94-4A14-9549-11069E9A7A7D}" srcId="{5F9987EF-6DE1-43C6-9022-AEE7DA504A3A}" destId="{CE70AE95-4138-41D9-82E5-5B8C976FA0CA}" srcOrd="0" destOrd="0" parTransId="{4F084702-E7D9-4BC0-BA26-B6526E51CC42}" sibTransId="{F8F30106-564F-44FF-86DD-1401F6F974EC}"/>
    <dgm:cxn modelId="{4A5403D1-DA28-4883-B6B9-E02C116A6E14}" type="presOf" srcId="{BB095D0E-98F8-4140-B882-7B417B4ACF35}" destId="{2A8F8E0F-5C70-464B-B92F-16E333E2B798}" srcOrd="0" destOrd="1" presId="urn:microsoft.com/office/officeart/2005/8/layout/vList5"/>
    <dgm:cxn modelId="{8D160BE7-0F7D-48E1-ACCE-8E9C62735B77}" type="presOf" srcId="{139FAFAD-4CD8-4150-B1F5-AE6208C8DB98}" destId="{711D5A1E-84C8-4D86-8E36-8185EB030960}" srcOrd="0" destOrd="0" presId="urn:microsoft.com/office/officeart/2005/8/layout/vList5"/>
    <dgm:cxn modelId="{73008CEA-F49E-4FCA-99B7-AAE90F08E75B}" srcId="{733F307D-41E9-46A1-B4E1-3F1FBE42AAB3}" destId="{5F9987EF-6DE1-43C6-9022-AEE7DA504A3A}" srcOrd="1" destOrd="0" parTransId="{33D435A9-70E3-4CD2-9FFD-4724A39D6922}" sibTransId="{71A39AC8-971C-4395-91EB-F5A5E977190F}"/>
    <dgm:cxn modelId="{C0B8A7F9-67D8-4336-9F23-F7A46758285D}" srcId="{5F9987EF-6DE1-43C6-9022-AEE7DA504A3A}" destId="{BB095D0E-98F8-4140-B882-7B417B4ACF35}" srcOrd="1" destOrd="0" parTransId="{6363BE20-FA6C-4E77-B38D-72C63E4BC7A1}" sibTransId="{4DF180AF-21A4-4BA2-9064-98A1987F84E6}"/>
    <dgm:cxn modelId="{2CE0B4FD-6D28-4C47-B640-E2A33ED30984}" type="presOf" srcId="{16EA626A-CC24-48CC-88D6-AD420C34E2A3}" destId="{F0A348C9-3BFE-499A-82AA-040CC11A86B5}" srcOrd="0" destOrd="0" presId="urn:microsoft.com/office/officeart/2005/8/layout/vList5"/>
    <dgm:cxn modelId="{29BE6D16-854F-446B-9205-035E580E71CB}" type="presParOf" srcId="{7A9F4484-66AB-4297-B018-2BF1E6C0A23E}" destId="{CA2F9DF0-94AB-4AB4-AF27-7B48834330B5}" srcOrd="0" destOrd="0" presId="urn:microsoft.com/office/officeart/2005/8/layout/vList5"/>
    <dgm:cxn modelId="{B0697575-4AF5-4479-9961-0E468B90DED1}" type="presParOf" srcId="{CA2F9DF0-94AB-4AB4-AF27-7B48834330B5}" destId="{711D5A1E-84C8-4D86-8E36-8185EB030960}" srcOrd="0" destOrd="0" presId="urn:microsoft.com/office/officeart/2005/8/layout/vList5"/>
    <dgm:cxn modelId="{7A5FC927-324A-4F16-92AF-CFF5290BD712}" type="presParOf" srcId="{CA2F9DF0-94AB-4AB4-AF27-7B48834330B5}" destId="{D31472C1-28EC-458D-B571-867A2820B31E}" srcOrd="1" destOrd="0" presId="urn:microsoft.com/office/officeart/2005/8/layout/vList5"/>
    <dgm:cxn modelId="{61AE7D54-1A4B-4B34-8E8D-738F160A891C}" type="presParOf" srcId="{7A9F4484-66AB-4297-B018-2BF1E6C0A23E}" destId="{2413DF65-C930-4052-8E89-870754A62A9D}" srcOrd="1" destOrd="0" presId="urn:microsoft.com/office/officeart/2005/8/layout/vList5"/>
    <dgm:cxn modelId="{AEC68C15-F4DD-4EE4-BC24-0924B04D8A54}" type="presParOf" srcId="{7A9F4484-66AB-4297-B018-2BF1E6C0A23E}" destId="{B34E9A07-B27B-4016-A640-534DA3229FD2}" srcOrd="2" destOrd="0" presId="urn:microsoft.com/office/officeart/2005/8/layout/vList5"/>
    <dgm:cxn modelId="{C83A2031-AE0E-4245-9340-D64FEE2F934A}" type="presParOf" srcId="{B34E9A07-B27B-4016-A640-534DA3229FD2}" destId="{DECC2689-4B75-4816-BC39-92F630F04AC5}" srcOrd="0" destOrd="0" presId="urn:microsoft.com/office/officeart/2005/8/layout/vList5"/>
    <dgm:cxn modelId="{A7E537BE-0CDD-4749-85B6-713033523748}" type="presParOf" srcId="{B34E9A07-B27B-4016-A640-534DA3229FD2}" destId="{2A8F8E0F-5C70-464B-B92F-16E333E2B798}" srcOrd="1" destOrd="0" presId="urn:microsoft.com/office/officeart/2005/8/layout/vList5"/>
    <dgm:cxn modelId="{493A9BFE-78CE-44B1-B579-AF7722EBA446}" type="presParOf" srcId="{7A9F4484-66AB-4297-B018-2BF1E6C0A23E}" destId="{21332D12-C1F6-406C-9EF9-15E141D94C46}" srcOrd="3" destOrd="0" presId="urn:microsoft.com/office/officeart/2005/8/layout/vList5"/>
    <dgm:cxn modelId="{C5B83D06-8C26-4BAE-BCAB-7CDEAF03659C}" type="presParOf" srcId="{7A9F4484-66AB-4297-B018-2BF1E6C0A23E}" destId="{B1C42BAD-9D14-43F6-9741-927376D40B20}" srcOrd="4" destOrd="0" presId="urn:microsoft.com/office/officeart/2005/8/layout/vList5"/>
    <dgm:cxn modelId="{0B32FE76-00E4-4100-AA8A-8AEBC2B67B8E}" type="presParOf" srcId="{B1C42BAD-9D14-43F6-9741-927376D40B20}" destId="{EEF957F6-915E-4F83-A27B-2D1B8D9BF70C}" srcOrd="0" destOrd="0" presId="urn:microsoft.com/office/officeart/2005/8/layout/vList5"/>
    <dgm:cxn modelId="{04501320-CE68-49CB-BA5C-B2B4BF17AECB}" type="presParOf" srcId="{B1C42BAD-9D14-43F6-9741-927376D40B20}" destId="{F0A348C9-3BFE-499A-82AA-040CC11A86B5}" srcOrd="1" destOrd="0" presId="urn:microsoft.com/office/officeart/2005/8/layout/vList5"/>
    <dgm:cxn modelId="{D11C75F3-5444-44BE-B63C-C091F3BDDBD2}" type="presParOf" srcId="{7A9F4484-66AB-4297-B018-2BF1E6C0A23E}" destId="{6F4DF579-E4DD-4C03-A36A-2244A9FE58A0}" srcOrd="5" destOrd="0" presId="urn:microsoft.com/office/officeart/2005/8/layout/vList5"/>
    <dgm:cxn modelId="{66BB96B3-4526-4D1A-8C5C-F0FACB7427D2}" type="presParOf" srcId="{7A9F4484-66AB-4297-B018-2BF1E6C0A23E}" destId="{62B83E04-BD44-4A28-9DF9-E384C72747A2}" srcOrd="6" destOrd="0" presId="urn:microsoft.com/office/officeart/2005/8/layout/vList5"/>
    <dgm:cxn modelId="{15C7F4D7-3B92-455A-BEA3-F42B346FB920}" type="presParOf" srcId="{62B83E04-BD44-4A28-9DF9-E384C72747A2}" destId="{03E46844-E5A5-4398-9640-FAED523EA68B}" srcOrd="0" destOrd="0" presId="urn:microsoft.com/office/officeart/2005/8/layout/vList5"/>
    <dgm:cxn modelId="{963B4AFF-2AF2-42D4-9C59-E88024F2234F}" type="presParOf" srcId="{62B83E04-BD44-4A28-9DF9-E384C72747A2}" destId="{703EDD51-B435-49E0-9626-D769C9BC82A7}"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1472C1-28EC-458D-B571-867A2820B31E}">
      <dsp:nvSpPr>
        <dsp:cNvPr id="0" name=""/>
        <dsp:cNvSpPr/>
      </dsp:nvSpPr>
      <dsp:spPr>
        <a:xfrm rot="5400000">
          <a:off x="4787612" y="-1368503"/>
          <a:ext cx="950428" cy="3864040"/>
        </a:xfrm>
        <a:prstGeom prst="round2SameRect">
          <a:avLst/>
        </a:prstGeom>
        <a:solidFill>
          <a:srgbClr val="FB9815"/>
        </a:solidFill>
        <a:ln w="19050" cap="flat" cmpd="sng" algn="ctr">
          <a:solidFill>
            <a:schemeClr val="lt1"/>
          </a:solidFill>
          <a:prstDash val="solid"/>
          <a:miter lim="800000"/>
        </a:ln>
        <a:effectLst/>
      </dsp:spPr>
      <dsp:style>
        <a:lnRef idx="3">
          <a:schemeClr val="lt1"/>
        </a:lnRef>
        <a:fillRef idx="1">
          <a:schemeClr val="accent2"/>
        </a:fillRef>
        <a:effectRef idx="1">
          <a:schemeClr val="accent2"/>
        </a:effectRef>
        <a:fontRef idx="minor">
          <a:schemeClr val="lt1"/>
        </a:fontRef>
      </dsp:style>
      <dsp:txBody>
        <a:bodyPr spcFirstLastPara="0" vert="horz" wrap="square" lIns="247650" tIns="123825" rIns="247650" bIns="123825" numCol="1" spcCol="1270" anchor="ctr" anchorCtr="0">
          <a:noAutofit/>
        </a:bodyPr>
        <a:lstStyle/>
        <a:p>
          <a:pPr marL="228600" lvl="1" indent="-228600" algn="l" defTabSz="1155700">
            <a:lnSpc>
              <a:spcPct val="90000"/>
            </a:lnSpc>
            <a:spcBef>
              <a:spcPct val="0"/>
            </a:spcBef>
            <a:spcAft>
              <a:spcPct val="15000"/>
            </a:spcAft>
            <a:buChar char="•"/>
          </a:pPr>
          <a:r>
            <a:rPr lang="es-CO" sz="2600" kern="1200" dirty="0">
              <a:solidFill>
                <a:schemeClr val="tx1"/>
              </a:solidFill>
            </a:rPr>
            <a:t>Parcial 1: </a:t>
          </a:r>
          <a:r>
            <a:rPr lang="es-CO" sz="2600" b="1" kern="1200" dirty="0">
              <a:solidFill>
                <a:schemeClr val="tx1"/>
              </a:solidFill>
            </a:rPr>
            <a:t>20%</a:t>
          </a:r>
        </a:p>
        <a:p>
          <a:pPr marL="228600" lvl="1" indent="-228600" algn="l" defTabSz="1155700">
            <a:lnSpc>
              <a:spcPct val="90000"/>
            </a:lnSpc>
            <a:spcBef>
              <a:spcPct val="0"/>
            </a:spcBef>
            <a:spcAft>
              <a:spcPct val="15000"/>
            </a:spcAft>
            <a:buChar char="•"/>
          </a:pPr>
          <a:r>
            <a:rPr lang="es-CO" sz="2600" kern="1200" dirty="0">
              <a:solidFill>
                <a:schemeClr val="tx1"/>
              </a:solidFill>
            </a:rPr>
            <a:t>Parcial 2: </a:t>
          </a:r>
          <a:r>
            <a:rPr lang="es-CO" sz="2600" b="1" kern="1200" dirty="0">
              <a:solidFill>
                <a:schemeClr val="tx1"/>
              </a:solidFill>
            </a:rPr>
            <a:t>10%</a:t>
          </a:r>
        </a:p>
      </dsp:txBody>
      <dsp:txXfrm rot="-5400000">
        <a:off x="3330806" y="134699"/>
        <a:ext cx="3817644" cy="857636"/>
      </dsp:txXfrm>
    </dsp:sp>
    <dsp:sp modelId="{711D5A1E-84C8-4D86-8E36-8185EB030960}">
      <dsp:nvSpPr>
        <dsp:cNvPr id="0" name=""/>
        <dsp:cNvSpPr/>
      </dsp:nvSpPr>
      <dsp:spPr>
        <a:xfrm>
          <a:off x="165" y="2333"/>
          <a:ext cx="3330641" cy="1122366"/>
        </a:xfrm>
        <a:prstGeom prst="roundRect">
          <a:avLst/>
        </a:prstGeom>
        <a:solidFill>
          <a:schemeClr val="bg1">
            <a:lumMod val="85000"/>
          </a:schemeClr>
        </a:solidFill>
        <a:ln w="19050" cap="flat" cmpd="sng" algn="ctr">
          <a:solidFill>
            <a:schemeClr val="lt1"/>
          </a:solidFill>
          <a:prstDash val="solid"/>
          <a:miter lim="800000"/>
        </a:ln>
        <a:effectLst/>
      </dsp:spPr>
      <dsp:style>
        <a:lnRef idx="3">
          <a:schemeClr val="lt1"/>
        </a:lnRef>
        <a:fillRef idx="1">
          <a:schemeClr val="accent2"/>
        </a:fillRef>
        <a:effectRef idx="1">
          <a:schemeClr val="accent2"/>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s-CO" sz="3500" kern="1200" dirty="0">
              <a:solidFill>
                <a:schemeClr val="tx1"/>
              </a:solidFill>
            </a:rPr>
            <a:t>Parciales</a:t>
          </a:r>
        </a:p>
      </dsp:txBody>
      <dsp:txXfrm>
        <a:off x="54954" y="57122"/>
        <a:ext cx="3221063" cy="1012788"/>
      </dsp:txXfrm>
    </dsp:sp>
    <dsp:sp modelId="{2A8F8E0F-5C70-464B-B92F-16E333E2B798}">
      <dsp:nvSpPr>
        <dsp:cNvPr id="0" name=""/>
        <dsp:cNvSpPr/>
      </dsp:nvSpPr>
      <dsp:spPr>
        <a:xfrm rot="5400000">
          <a:off x="4787612" y="-190019"/>
          <a:ext cx="950428" cy="3864040"/>
        </a:xfrm>
        <a:prstGeom prst="round2SameRect">
          <a:avLst/>
        </a:prstGeom>
        <a:solidFill>
          <a:srgbClr val="FB9815"/>
        </a:solidFill>
        <a:ln w="19050" cap="flat" cmpd="sng" algn="ctr">
          <a:solidFill>
            <a:schemeClr val="lt1"/>
          </a:solidFill>
          <a:prstDash val="solid"/>
          <a:miter lim="800000"/>
        </a:ln>
        <a:effectLst/>
      </dsp:spPr>
      <dsp:style>
        <a:lnRef idx="3">
          <a:schemeClr val="lt1"/>
        </a:lnRef>
        <a:fillRef idx="1">
          <a:schemeClr val="accent2"/>
        </a:fillRef>
        <a:effectRef idx="1">
          <a:schemeClr val="accent2"/>
        </a:effectRef>
        <a:fontRef idx="minor">
          <a:schemeClr val="lt1"/>
        </a:fontRef>
      </dsp:style>
      <dsp:txBody>
        <a:bodyPr spcFirstLastPara="0" vert="horz" wrap="square" lIns="247650" tIns="123825" rIns="247650" bIns="123825" numCol="1" spcCol="1270" anchor="ctr" anchorCtr="0">
          <a:noAutofit/>
        </a:bodyPr>
        <a:lstStyle/>
        <a:p>
          <a:pPr marL="228600" lvl="1" indent="-228600" algn="l" defTabSz="1155700">
            <a:lnSpc>
              <a:spcPct val="90000"/>
            </a:lnSpc>
            <a:spcBef>
              <a:spcPct val="0"/>
            </a:spcBef>
            <a:spcAft>
              <a:spcPct val="15000"/>
            </a:spcAft>
            <a:buChar char="•"/>
          </a:pPr>
          <a:r>
            <a:rPr lang="es-CO" sz="2600" kern="1200" dirty="0">
              <a:solidFill>
                <a:schemeClr val="tx1"/>
              </a:solidFill>
            </a:rPr>
            <a:t>Proyecto Parte 1: </a:t>
          </a:r>
          <a:r>
            <a:rPr lang="es-CO" sz="2600" b="1" kern="1200" dirty="0">
              <a:solidFill>
                <a:schemeClr val="tx1"/>
              </a:solidFill>
            </a:rPr>
            <a:t>20%</a:t>
          </a:r>
        </a:p>
        <a:p>
          <a:pPr marL="228600" lvl="1" indent="-228600" algn="l" defTabSz="1155700">
            <a:lnSpc>
              <a:spcPct val="90000"/>
            </a:lnSpc>
            <a:spcBef>
              <a:spcPct val="0"/>
            </a:spcBef>
            <a:spcAft>
              <a:spcPct val="15000"/>
            </a:spcAft>
            <a:buChar char="•"/>
          </a:pPr>
          <a:r>
            <a:rPr lang="es-CO" sz="2600" kern="1200" dirty="0">
              <a:solidFill>
                <a:schemeClr val="tx1"/>
              </a:solidFill>
            </a:rPr>
            <a:t>Proyecto Parte 2: </a:t>
          </a:r>
          <a:r>
            <a:rPr lang="es-CO" sz="2600" b="1" kern="1200" dirty="0">
              <a:solidFill>
                <a:schemeClr val="tx1"/>
              </a:solidFill>
            </a:rPr>
            <a:t>20%</a:t>
          </a:r>
        </a:p>
      </dsp:txBody>
      <dsp:txXfrm rot="-5400000">
        <a:off x="3330806" y="1313183"/>
        <a:ext cx="3817644" cy="857636"/>
      </dsp:txXfrm>
    </dsp:sp>
    <dsp:sp modelId="{DECC2689-4B75-4816-BC39-92F630F04AC5}">
      <dsp:nvSpPr>
        <dsp:cNvPr id="0" name=""/>
        <dsp:cNvSpPr/>
      </dsp:nvSpPr>
      <dsp:spPr>
        <a:xfrm>
          <a:off x="165" y="1180818"/>
          <a:ext cx="3330641" cy="1122366"/>
        </a:xfrm>
        <a:prstGeom prst="roundRect">
          <a:avLst/>
        </a:prstGeom>
        <a:solidFill>
          <a:schemeClr val="bg1">
            <a:lumMod val="85000"/>
          </a:schemeClr>
        </a:solidFill>
        <a:ln w="19050" cap="flat" cmpd="sng" algn="ctr">
          <a:solidFill>
            <a:schemeClr val="lt1"/>
          </a:solidFill>
          <a:prstDash val="solid"/>
          <a:miter lim="800000"/>
        </a:ln>
        <a:effectLst/>
      </dsp:spPr>
      <dsp:style>
        <a:lnRef idx="3">
          <a:schemeClr val="lt1"/>
        </a:lnRef>
        <a:fillRef idx="1">
          <a:schemeClr val="accent2"/>
        </a:fillRef>
        <a:effectRef idx="1">
          <a:schemeClr val="accent2"/>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s-CO" sz="3500" kern="1200" dirty="0">
              <a:solidFill>
                <a:schemeClr val="tx1"/>
              </a:solidFill>
            </a:rPr>
            <a:t>Proyecto</a:t>
          </a:r>
        </a:p>
      </dsp:txBody>
      <dsp:txXfrm>
        <a:off x="54954" y="1235607"/>
        <a:ext cx="3221063" cy="1012788"/>
      </dsp:txXfrm>
    </dsp:sp>
    <dsp:sp modelId="{F0A348C9-3BFE-499A-82AA-040CC11A86B5}">
      <dsp:nvSpPr>
        <dsp:cNvPr id="0" name=""/>
        <dsp:cNvSpPr/>
      </dsp:nvSpPr>
      <dsp:spPr>
        <a:xfrm rot="5400000">
          <a:off x="4791704" y="966960"/>
          <a:ext cx="897893" cy="3907049"/>
        </a:xfrm>
        <a:prstGeom prst="round2SameRect">
          <a:avLst/>
        </a:prstGeom>
        <a:solidFill>
          <a:srgbClr val="FB9815"/>
        </a:solidFill>
        <a:ln w="19050" cap="flat" cmpd="sng" algn="ctr">
          <a:solidFill>
            <a:schemeClr val="lt1"/>
          </a:solidFill>
          <a:prstDash val="solid"/>
          <a:miter lim="800000"/>
        </a:ln>
        <a:effectLst/>
      </dsp:spPr>
      <dsp:style>
        <a:lnRef idx="3">
          <a:schemeClr val="lt1"/>
        </a:lnRef>
        <a:fillRef idx="1">
          <a:schemeClr val="accent2"/>
        </a:fillRef>
        <a:effectRef idx="1">
          <a:schemeClr val="accent2"/>
        </a:effectRef>
        <a:fontRef idx="minor">
          <a:schemeClr val="lt1"/>
        </a:fontRef>
      </dsp:style>
      <dsp:txBody>
        <a:bodyPr spcFirstLastPara="0" vert="horz" wrap="square" lIns="247650" tIns="123825" rIns="247650" bIns="123825" numCol="1" spcCol="1270" anchor="ctr" anchorCtr="0">
          <a:noAutofit/>
        </a:bodyPr>
        <a:lstStyle/>
        <a:p>
          <a:pPr marL="228600" lvl="1" indent="-228600" algn="l" defTabSz="1155700">
            <a:lnSpc>
              <a:spcPct val="90000"/>
            </a:lnSpc>
            <a:spcBef>
              <a:spcPct val="0"/>
            </a:spcBef>
            <a:spcAft>
              <a:spcPct val="15000"/>
            </a:spcAft>
            <a:buChar char="•"/>
          </a:pPr>
          <a:r>
            <a:rPr lang="es-CO" sz="2600" kern="1200" dirty="0">
              <a:solidFill>
                <a:schemeClr val="tx1"/>
              </a:solidFill>
              <a:latin typeface="Calibri" panose="020F0502020204030204"/>
              <a:ea typeface="+mn-ea"/>
              <a:cs typeface="+mn-cs"/>
            </a:rPr>
            <a:t>Tutoriales (x9): </a:t>
          </a:r>
          <a:r>
            <a:rPr lang="es-CO" sz="2600" b="1" kern="1200" dirty="0">
              <a:solidFill>
                <a:schemeClr val="tx1"/>
              </a:solidFill>
              <a:latin typeface="Calibri" panose="020F0502020204030204"/>
              <a:ea typeface="+mn-ea"/>
              <a:cs typeface="+mn-cs"/>
            </a:rPr>
            <a:t>12%</a:t>
          </a:r>
        </a:p>
      </dsp:txBody>
      <dsp:txXfrm rot="-5400000">
        <a:off x="3287126" y="2515370"/>
        <a:ext cx="3863217" cy="810229"/>
      </dsp:txXfrm>
    </dsp:sp>
    <dsp:sp modelId="{EEF957F6-915E-4F83-A27B-2D1B8D9BF70C}">
      <dsp:nvSpPr>
        <dsp:cNvPr id="0" name=""/>
        <dsp:cNvSpPr/>
      </dsp:nvSpPr>
      <dsp:spPr>
        <a:xfrm>
          <a:off x="165" y="2359302"/>
          <a:ext cx="3286961" cy="1122366"/>
        </a:xfrm>
        <a:prstGeom prst="roundRect">
          <a:avLst/>
        </a:prstGeom>
        <a:solidFill>
          <a:schemeClr val="bg1">
            <a:lumMod val="85000"/>
          </a:schemeClr>
        </a:solidFill>
        <a:ln w="19050" cap="flat" cmpd="sng" algn="ctr">
          <a:solidFill>
            <a:schemeClr val="lt1"/>
          </a:solidFill>
          <a:prstDash val="solid"/>
          <a:miter lim="800000"/>
        </a:ln>
        <a:effectLst/>
      </dsp:spPr>
      <dsp:style>
        <a:lnRef idx="3">
          <a:schemeClr val="lt1"/>
        </a:lnRef>
        <a:fillRef idx="1">
          <a:schemeClr val="accent2"/>
        </a:fillRef>
        <a:effectRef idx="1">
          <a:schemeClr val="accent2"/>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s-CO" sz="3500" kern="1200" dirty="0">
              <a:solidFill>
                <a:schemeClr val="tx1"/>
              </a:solidFill>
            </a:rPr>
            <a:t>Tutoriales</a:t>
          </a:r>
        </a:p>
      </dsp:txBody>
      <dsp:txXfrm>
        <a:off x="54954" y="2414091"/>
        <a:ext cx="3177383" cy="1012788"/>
      </dsp:txXfrm>
    </dsp:sp>
    <dsp:sp modelId="{703EDD51-B435-49E0-9626-D769C9BC82A7}">
      <dsp:nvSpPr>
        <dsp:cNvPr id="0" name=""/>
        <dsp:cNvSpPr/>
      </dsp:nvSpPr>
      <dsp:spPr>
        <a:xfrm rot="5400000">
          <a:off x="4782982" y="2133782"/>
          <a:ext cx="897893" cy="3930375"/>
        </a:xfrm>
        <a:prstGeom prst="round2SameRect">
          <a:avLst/>
        </a:prstGeom>
        <a:solidFill>
          <a:srgbClr val="FB9815"/>
        </a:solidFill>
        <a:ln w="19050" cap="flat" cmpd="sng" algn="ctr">
          <a:solidFill>
            <a:schemeClr val="lt1"/>
          </a:solidFill>
          <a:prstDash val="solid"/>
          <a:miter lim="800000"/>
        </a:ln>
        <a:effectLst/>
      </dsp:spPr>
      <dsp:style>
        <a:lnRef idx="3">
          <a:schemeClr val="lt1"/>
        </a:lnRef>
        <a:fillRef idx="1">
          <a:schemeClr val="accent2"/>
        </a:fillRef>
        <a:effectRef idx="1">
          <a:schemeClr val="accent2"/>
        </a:effectRef>
        <a:fontRef idx="minor">
          <a:schemeClr val="lt1"/>
        </a:fontRef>
      </dsp:style>
      <dsp:txBody>
        <a:bodyPr spcFirstLastPara="0" vert="horz" wrap="square" lIns="247650" tIns="123825" rIns="247650" bIns="123825" numCol="1" spcCol="1270" anchor="ctr" anchorCtr="0">
          <a:noAutofit/>
        </a:bodyPr>
        <a:lstStyle/>
        <a:p>
          <a:pPr marL="228600" lvl="1" indent="-228600" algn="l" defTabSz="1155700">
            <a:lnSpc>
              <a:spcPct val="90000"/>
            </a:lnSpc>
            <a:spcBef>
              <a:spcPct val="0"/>
            </a:spcBef>
            <a:spcAft>
              <a:spcPct val="15000"/>
            </a:spcAft>
            <a:buChar char="•"/>
          </a:pPr>
          <a:r>
            <a:rPr lang="es-CO" sz="2600" kern="1200" dirty="0">
              <a:solidFill>
                <a:schemeClr val="tx1"/>
              </a:solidFill>
              <a:latin typeface="Calibri" panose="020F0502020204030204"/>
              <a:ea typeface="+mn-ea"/>
              <a:cs typeface="+mn-cs"/>
            </a:rPr>
            <a:t>Taller 1: </a:t>
          </a:r>
          <a:r>
            <a:rPr lang="es-CO" sz="2600" b="1" kern="1200" dirty="0">
              <a:solidFill>
                <a:schemeClr val="tx1"/>
              </a:solidFill>
              <a:latin typeface="Calibri" panose="020F0502020204030204"/>
              <a:ea typeface="+mn-ea"/>
              <a:cs typeface="+mn-cs"/>
            </a:rPr>
            <a:t>10%</a:t>
          </a:r>
        </a:p>
        <a:p>
          <a:pPr marL="228600" lvl="1" indent="-228600" algn="l" defTabSz="1155700">
            <a:lnSpc>
              <a:spcPct val="90000"/>
            </a:lnSpc>
            <a:spcBef>
              <a:spcPct val="0"/>
            </a:spcBef>
            <a:spcAft>
              <a:spcPct val="15000"/>
            </a:spcAft>
            <a:buChar char="•"/>
          </a:pPr>
          <a:r>
            <a:rPr lang="es-CO" sz="2600" b="0" kern="1200" dirty="0">
              <a:solidFill>
                <a:schemeClr val="tx1"/>
              </a:solidFill>
              <a:latin typeface="Calibri" panose="020F0502020204030204"/>
              <a:ea typeface="+mn-ea"/>
              <a:cs typeface="+mn-cs"/>
            </a:rPr>
            <a:t>Taller 2:</a:t>
          </a:r>
          <a:r>
            <a:rPr lang="es-CO" sz="2600" b="1" kern="1200" dirty="0">
              <a:solidFill>
                <a:schemeClr val="tx1"/>
              </a:solidFill>
              <a:latin typeface="Calibri" panose="020F0502020204030204"/>
              <a:ea typeface="+mn-ea"/>
              <a:cs typeface="+mn-cs"/>
            </a:rPr>
            <a:t> 8%</a:t>
          </a:r>
        </a:p>
      </dsp:txBody>
      <dsp:txXfrm rot="-5400000">
        <a:off x="3266741" y="3693855"/>
        <a:ext cx="3886543" cy="810229"/>
      </dsp:txXfrm>
    </dsp:sp>
    <dsp:sp modelId="{03E46844-E5A5-4398-9640-FAED523EA68B}">
      <dsp:nvSpPr>
        <dsp:cNvPr id="0" name=""/>
        <dsp:cNvSpPr/>
      </dsp:nvSpPr>
      <dsp:spPr>
        <a:xfrm>
          <a:off x="165" y="3537787"/>
          <a:ext cx="3266575" cy="1122366"/>
        </a:xfrm>
        <a:prstGeom prst="roundRect">
          <a:avLst/>
        </a:prstGeom>
        <a:solidFill>
          <a:schemeClr val="bg1">
            <a:lumMod val="85000"/>
          </a:schemeClr>
        </a:solidFill>
        <a:ln w="19050" cap="flat" cmpd="sng" algn="ctr">
          <a:solidFill>
            <a:schemeClr val="lt1"/>
          </a:solidFill>
          <a:prstDash val="solid"/>
          <a:miter lim="800000"/>
        </a:ln>
        <a:effectLst/>
      </dsp:spPr>
      <dsp:style>
        <a:lnRef idx="3">
          <a:schemeClr val="lt1"/>
        </a:lnRef>
        <a:fillRef idx="1">
          <a:schemeClr val="accent2"/>
        </a:fillRef>
        <a:effectRef idx="1">
          <a:schemeClr val="accent2"/>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s-CO" sz="3500" kern="1200" dirty="0">
              <a:solidFill>
                <a:schemeClr val="tx1"/>
              </a:solidFill>
            </a:rPr>
            <a:t>Talleres</a:t>
          </a:r>
        </a:p>
      </dsp:txBody>
      <dsp:txXfrm>
        <a:off x="54954" y="3592576"/>
        <a:ext cx="3156997" cy="1012788"/>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a:extLst>
            <a:ext uri="{FF2B5EF4-FFF2-40B4-BE49-F238E27FC236}">
              <a16:creationId xmlns:a16="http://schemas.microsoft.com/office/drawing/2014/main" id="{CAABC78F-8CA7-5AC9-CB39-AA4ABB08A2C9}"/>
            </a:ext>
          </a:extLst>
        </p:cNvPr>
        <p:cNvGrpSpPr/>
        <p:nvPr/>
      </p:nvGrpSpPr>
      <p:grpSpPr>
        <a:xfrm>
          <a:off x="0" y="0"/>
          <a:ext cx="0" cy="0"/>
          <a:chOff x="0" y="0"/>
          <a:chExt cx="0" cy="0"/>
        </a:xfrm>
      </p:grpSpPr>
      <p:sp>
        <p:nvSpPr>
          <p:cNvPr id="561" name="Google Shape;561;p28:notes">
            <a:extLst>
              <a:ext uri="{FF2B5EF4-FFF2-40B4-BE49-F238E27FC236}">
                <a16:creationId xmlns:a16="http://schemas.microsoft.com/office/drawing/2014/main" id="{694E942B-7823-2305-CD74-94014D79720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2" name="Google Shape;562;p28:notes">
            <a:extLst>
              <a:ext uri="{FF2B5EF4-FFF2-40B4-BE49-F238E27FC236}">
                <a16:creationId xmlns:a16="http://schemas.microsoft.com/office/drawing/2014/main" id="{4CF2EC12-8AC6-B056-9DE9-26FF30CC4B1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55256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a:extLst>
            <a:ext uri="{FF2B5EF4-FFF2-40B4-BE49-F238E27FC236}">
              <a16:creationId xmlns:a16="http://schemas.microsoft.com/office/drawing/2014/main" id="{58E22294-75F5-6A67-709C-CB872413B5AB}"/>
            </a:ext>
          </a:extLst>
        </p:cNvPr>
        <p:cNvGrpSpPr/>
        <p:nvPr/>
      </p:nvGrpSpPr>
      <p:grpSpPr>
        <a:xfrm>
          <a:off x="0" y="0"/>
          <a:ext cx="0" cy="0"/>
          <a:chOff x="0" y="0"/>
          <a:chExt cx="0" cy="0"/>
        </a:xfrm>
      </p:grpSpPr>
      <p:sp>
        <p:nvSpPr>
          <p:cNvPr id="569" name="Google Shape;569;p29:notes">
            <a:extLst>
              <a:ext uri="{FF2B5EF4-FFF2-40B4-BE49-F238E27FC236}">
                <a16:creationId xmlns:a16="http://schemas.microsoft.com/office/drawing/2014/main" id="{A908207E-7381-F2D0-D235-0C2341157530}"/>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0" name="Google Shape;570;p29:notes">
            <a:extLst>
              <a:ext uri="{FF2B5EF4-FFF2-40B4-BE49-F238E27FC236}">
                <a16:creationId xmlns:a16="http://schemas.microsoft.com/office/drawing/2014/main" id="{97982615-D0C1-FBBA-CD74-989AAFDCF28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281253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p:bg>
      <p:bgPr>
        <a:solidFill>
          <a:srgbClr val="7F7F7F">
            <a:alpha val="20000"/>
          </a:srgbClr>
        </a:solidFill>
        <a:effectLst/>
      </p:bgPr>
    </p:bg>
    <p:spTree>
      <p:nvGrpSpPr>
        <p:cNvPr id="1" name=""/>
        <p:cNvGrpSpPr/>
        <p:nvPr/>
      </p:nvGrpSpPr>
      <p:grpSpPr>
        <a:xfrm>
          <a:off x="0" y="0"/>
          <a:ext cx="0" cy="0"/>
          <a:chOff x="0" y="0"/>
          <a:chExt cx="0" cy="0"/>
        </a:xfrm>
      </p:grpSpPr>
      <p:sp>
        <p:nvSpPr>
          <p:cNvPr id="2" name="Rectángulo 1"/>
          <p:cNvSpPr/>
          <p:nvPr/>
        </p:nvSpPr>
        <p:spPr>
          <a:xfrm>
            <a:off x="-1" y="-73970"/>
            <a:ext cx="12191999" cy="6931969"/>
          </a:xfrm>
          <a:prstGeom prst="rect">
            <a:avLst/>
          </a:prstGeom>
          <a:solidFill>
            <a:srgbClr val="0F2D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0" name="Grupo 9">
            <a:extLst>
              <a:ext uri="{FF2B5EF4-FFF2-40B4-BE49-F238E27FC236}">
                <a16:creationId xmlns:a16="http://schemas.microsoft.com/office/drawing/2014/main" id="{A8DE1008-9435-4582-AE18-9973DCBA2FB5}"/>
              </a:ext>
            </a:extLst>
          </p:cNvPr>
          <p:cNvGrpSpPr/>
          <p:nvPr/>
        </p:nvGrpSpPr>
        <p:grpSpPr>
          <a:xfrm>
            <a:off x="-5192" y="-50800"/>
            <a:ext cx="12197192" cy="6858000"/>
            <a:chOff x="-5192" y="0"/>
            <a:chExt cx="12197192" cy="6858000"/>
          </a:xfrm>
        </p:grpSpPr>
        <p:pic>
          <p:nvPicPr>
            <p:cNvPr id="11" name="Gráfico 10">
              <a:extLst>
                <a:ext uri="{FF2B5EF4-FFF2-40B4-BE49-F238E27FC236}">
                  <a16:creationId xmlns:a16="http://schemas.microsoft.com/office/drawing/2014/main" id="{3345BC10-B95C-4E5B-8CB5-0D9F33E7E63C}"/>
                </a:ext>
              </a:extLst>
            </p:cNvPr>
            <p:cNvPicPr>
              <a:picLocks noChangeAspect="1"/>
            </p:cNvPicPr>
            <p:nvPr/>
          </p:nvPicPr>
          <p:blipFill>
            <a:blip r:embed="rId2">
              <a:alphaModFix amt="3000"/>
              <a:extLst>
                <a:ext uri="{96DAC541-7B7A-43D3-8B79-37D633B846F1}">
                  <asvg:svgBlip xmlns:asvg="http://schemas.microsoft.com/office/drawing/2016/SVG/main" r:embed="rId3"/>
                </a:ext>
              </a:extLst>
            </a:blip>
            <a:stretch>
              <a:fillRect/>
            </a:stretch>
          </p:blipFill>
          <p:spPr>
            <a:xfrm rot="10800000">
              <a:off x="4543109" y="0"/>
              <a:ext cx="7648891" cy="6858000"/>
            </a:xfrm>
            <a:prstGeom prst="rect">
              <a:avLst/>
            </a:prstGeom>
          </p:spPr>
        </p:pic>
        <p:pic>
          <p:nvPicPr>
            <p:cNvPr id="12" name="Gráfico 11">
              <a:extLst>
                <a:ext uri="{FF2B5EF4-FFF2-40B4-BE49-F238E27FC236}">
                  <a16:creationId xmlns:a16="http://schemas.microsoft.com/office/drawing/2014/main" id="{01917929-CAC9-4C23-BB91-8827BDA2CAEB}"/>
                </a:ext>
              </a:extLst>
            </p:cNvPr>
            <p:cNvPicPr>
              <a:picLocks noChangeAspect="1"/>
            </p:cNvPicPr>
            <p:nvPr/>
          </p:nvPicPr>
          <p:blipFill>
            <a:blip r:embed="rId2">
              <a:alphaModFix amt="3000"/>
              <a:extLst>
                <a:ext uri="{96DAC541-7B7A-43D3-8B79-37D633B846F1}">
                  <asvg:svgBlip xmlns:asvg="http://schemas.microsoft.com/office/drawing/2016/SVG/main" r:embed="rId3"/>
                </a:ext>
              </a:extLst>
            </a:blip>
            <a:stretch>
              <a:fillRect/>
            </a:stretch>
          </p:blipFill>
          <p:spPr>
            <a:xfrm>
              <a:off x="-5192" y="0"/>
              <a:ext cx="7648891" cy="6858000"/>
            </a:xfrm>
            <a:prstGeom prst="rect">
              <a:avLst/>
            </a:prstGeom>
          </p:spPr>
        </p:pic>
      </p:grpSp>
      <p:sp>
        <p:nvSpPr>
          <p:cNvPr id="13" name="CuadroTexto 12">
            <a:extLst>
              <a:ext uri="{FF2B5EF4-FFF2-40B4-BE49-F238E27FC236}">
                <a16:creationId xmlns:a16="http://schemas.microsoft.com/office/drawing/2014/main" id="{6C8AC4E2-448D-4FEE-91DD-C1DA16461242}"/>
              </a:ext>
            </a:extLst>
          </p:cNvPr>
          <p:cNvSpPr txBox="1"/>
          <p:nvPr/>
        </p:nvSpPr>
        <p:spPr>
          <a:xfrm>
            <a:off x="352425" y="6553199"/>
            <a:ext cx="2533650" cy="230832"/>
          </a:xfrm>
          <a:prstGeom prst="rect">
            <a:avLst/>
          </a:prstGeom>
          <a:noFill/>
        </p:spPr>
        <p:txBody>
          <a:bodyPr wrap="square" rtlCol="0">
            <a:spAutoFit/>
          </a:bodyPr>
          <a:lstStyle/>
          <a:p>
            <a:r>
              <a:rPr lang="es-CO" sz="900" dirty="0">
                <a:solidFill>
                  <a:schemeClr val="bg1"/>
                </a:solidFill>
              </a:rPr>
              <a:t>Vigilada </a:t>
            </a:r>
            <a:r>
              <a:rPr lang="es-CO" sz="900" dirty="0" err="1">
                <a:solidFill>
                  <a:schemeClr val="bg1"/>
                </a:solidFill>
              </a:rPr>
              <a:t>Mineducación</a:t>
            </a:r>
            <a:endParaRPr lang="es-CO" sz="900" dirty="0">
              <a:solidFill>
                <a:schemeClr val="bg1"/>
              </a:solidFill>
            </a:endParaRPr>
          </a:p>
        </p:txBody>
      </p:sp>
      <p:pic>
        <p:nvPicPr>
          <p:cNvPr id="21" name="Gráfico 12">
            <a:extLst>
              <a:ext uri="{FF2B5EF4-FFF2-40B4-BE49-F238E27FC236}">
                <a16:creationId xmlns:a16="http://schemas.microsoft.com/office/drawing/2014/main" id="{D44A8620-4433-45C5-A0B4-543E32F58B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39888" y="6066411"/>
            <a:ext cx="1188588" cy="504887"/>
          </a:xfrm>
          <a:prstGeom prst="rect">
            <a:avLst/>
          </a:prstGeom>
        </p:spPr>
      </p:pic>
      <p:sp>
        <p:nvSpPr>
          <p:cNvPr id="17" name="CuadroTexto 16">
            <a:extLst>
              <a:ext uri="{FF2B5EF4-FFF2-40B4-BE49-F238E27FC236}">
                <a16:creationId xmlns:a16="http://schemas.microsoft.com/office/drawing/2014/main" id="{750B50FC-97F2-88EF-C8A8-C4EBCB7B57BC}"/>
              </a:ext>
            </a:extLst>
          </p:cNvPr>
          <p:cNvSpPr txBox="1"/>
          <p:nvPr userDrawn="1"/>
        </p:nvSpPr>
        <p:spPr>
          <a:xfrm>
            <a:off x="3020292" y="2136710"/>
            <a:ext cx="8986942" cy="1569660"/>
          </a:xfrm>
          <a:prstGeom prst="rect">
            <a:avLst/>
          </a:prstGeom>
          <a:noFill/>
        </p:spPr>
        <p:txBody>
          <a:bodyPr wrap="square" rtlCol="0">
            <a:spAutoFit/>
          </a:bodyPr>
          <a:lstStyle/>
          <a:p>
            <a:pPr algn="r"/>
            <a:r>
              <a:rPr lang="es-ES" sz="4800" b="1" dirty="0">
                <a:solidFill>
                  <a:schemeClr val="bg1"/>
                </a:solidFill>
                <a:latin typeface="Arial" panose="020B0604020202020204" pitchFamily="34" charset="0"/>
                <a:ea typeface="Roboto" panose="02000000000000000000" pitchFamily="2" charset="0"/>
                <a:cs typeface="Arial" panose="020B0604020202020204" pitchFamily="34" charset="0"/>
              </a:rPr>
              <a:t>Spring </a:t>
            </a:r>
            <a:r>
              <a:rPr lang="es-ES" sz="4800" b="1" dirty="0" err="1">
                <a:solidFill>
                  <a:schemeClr val="bg1"/>
                </a:solidFill>
                <a:latin typeface="Arial" panose="020B0604020202020204" pitchFamily="34" charset="0"/>
                <a:ea typeface="Roboto" panose="02000000000000000000" pitchFamily="2" charset="0"/>
                <a:cs typeface="Arial" panose="020B0604020202020204" pitchFamily="34" charset="0"/>
              </a:rPr>
              <a:t>Boot</a:t>
            </a:r>
            <a:r>
              <a:rPr lang="es-ES" sz="4800" b="1" dirty="0">
                <a:solidFill>
                  <a:schemeClr val="bg1"/>
                </a:solidFill>
                <a:latin typeface="Arial" panose="020B0604020202020204" pitchFamily="34" charset="0"/>
                <a:ea typeface="Roboto" panose="02000000000000000000" pitchFamily="2" charset="0"/>
                <a:cs typeface="Arial" panose="020B0604020202020204" pitchFamily="34" charset="0"/>
              </a:rPr>
              <a:t> – Vistas – Controladores</a:t>
            </a:r>
            <a:endParaRPr lang="es-CO" sz="4800" b="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8" name="Gráfico 5">
            <a:extLst>
              <a:ext uri="{FF2B5EF4-FFF2-40B4-BE49-F238E27FC236}">
                <a16:creationId xmlns:a16="http://schemas.microsoft.com/office/drawing/2014/main" id="{523F6A99-5676-74DC-AED2-D3A7AB15606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5820301" y="4055585"/>
            <a:ext cx="6108174" cy="91951"/>
          </a:xfrm>
          <a:prstGeom prst="rect">
            <a:avLst/>
          </a:prstGeom>
        </p:spPr>
      </p:pic>
      <p:sp>
        <p:nvSpPr>
          <p:cNvPr id="19" name="CuadroTexto 18">
            <a:extLst>
              <a:ext uri="{FF2B5EF4-FFF2-40B4-BE49-F238E27FC236}">
                <a16:creationId xmlns:a16="http://schemas.microsoft.com/office/drawing/2014/main" id="{2D4AC239-D774-6873-C138-FCB15C996FF3}"/>
              </a:ext>
            </a:extLst>
          </p:cNvPr>
          <p:cNvSpPr txBox="1"/>
          <p:nvPr userDrawn="1"/>
        </p:nvSpPr>
        <p:spPr>
          <a:xfrm>
            <a:off x="10762113" y="5301965"/>
            <a:ext cx="1166362" cy="553998"/>
          </a:xfrm>
          <a:prstGeom prst="rect">
            <a:avLst/>
          </a:prstGeom>
          <a:noFill/>
        </p:spPr>
        <p:txBody>
          <a:bodyPr wrap="square" rtlCol="0">
            <a:spAutoFit/>
          </a:bodyPr>
          <a:lstStyle/>
          <a:p>
            <a:pPr algn="r"/>
            <a:r>
              <a:rPr lang="es-CO" sz="3000" b="1" dirty="0">
                <a:solidFill>
                  <a:schemeClr val="bg1"/>
                </a:solidFill>
                <a:latin typeface="Arial" panose="020B0604020202020204" pitchFamily="34" charset="0"/>
                <a:ea typeface="Roboto" panose="02000000000000000000" pitchFamily="2" charset="0"/>
                <a:cs typeface="Arial" panose="020B0604020202020204" pitchFamily="34" charset="0"/>
              </a:rPr>
              <a:t>2025</a:t>
            </a:r>
          </a:p>
        </p:txBody>
      </p:sp>
      <p:sp>
        <p:nvSpPr>
          <p:cNvPr id="24" name="Título 1">
            <a:extLst>
              <a:ext uri="{FF2B5EF4-FFF2-40B4-BE49-F238E27FC236}">
                <a16:creationId xmlns:a16="http://schemas.microsoft.com/office/drawing/2014/main" id="{07B2087D-9769-8209-BC25-A2D659BDE2A8}"/>
              </a:ext>
            </a:extLst>
          </p:cNvPr>
          <p:cNvSpPr>
            <a:spLocks noGrp="1"/>
          </p:cNvSpPr>
          <p:nvPr>
            <p:ph type="title" hasCustomPrompt="1"/>
          </p:nvPr>
        </p:nvSpPr>
        <p:spPr>
          <a:xfrm>
            <a:off x="6708531" y="4396708"/>
            <a:ext cx="5219944" cy="724989"/>
          </a:xfrm>
        </p:spPr>
        <p:txBody>
          <a:bodyPr>
            <a:noAutofit/>
          </a:bodyPr>
          <a:lstStyle>
            <a:lvl1pPr algn="ctr">
              <a:defRPr sz="2800" b="1">
                <a:solidFill>
                  <a:srgbClr val="02C9B6"/>
                </a:solidFill>
              </a:defRPr>
            </a:lvl1pPr>
          </a:lstStyle>
          <a:p>
            <a:r>
              <a:rPr lang="es-ES" dirty="0" err="1"/>
              <a:t>Sebastian</a:t>
            </a:r>
            <a:r>
              <a:rPr lang="es-ES" dirty="0"/>
              <a:t> Alonso </a:t>
            </a:r>
            <a:r>
              <a:rPr lang="es-ES" dirty="0" err="1"/>
              <a:t>Gomez</a:t>
            </a:r>
            <a:r>
              <a:rPr lang="es-ES" dirty="0"/>
              <a:t> Arias</a:t>
            </a:r>
            <a:br>
              <a:rPr lang="es-ES" dirty="0"/>
            </a:br>
            <a:r>
              <a:rPr lang="es-ES" dirty="0"/>
              <a:t> (</a:t>
            </a:r>
            <a:r>
              <a:rPr lang="es-ES" dirty="0" err="1"/>
              <a:t>sagomeza@eafit.edu.co</a:t>
            </a:r>
            <a:r>
              <a:rPr lang="es-ES" dirty="0"/>
              <a:t>)</a:t>
            </a:r>
            <a:endParaRPr lang="es-CO" dirty="0"/>
          </a:p>
        </p:txBody>
      </p:sp>
    </p:spTree>
    <p:extLst>
      <p:ext uri="{BB962C8B-B14F-4D97-AF65-F5344CB8AC3E}">
        <p14:creationId xmlns:p14="http://schemas.microsoft.com/office/powerpoint/2010/main" val="1625211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ema 1 de 5">
    <p:bg>
      <p:bgPr>
        <a:solidFill>
          <a:schemeClr val="bg1"/>
        </a:solidFill>
        <a:effectLst/>
      </p:bgPr>
    </p:bg>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7B3CDB48-DCBE-4C96-96CD-319BFEF3F5D1}"/>
              </a:ext>
            </a:extLst>
          </p:cNvPr>
          <p:cNvSpPr/>
          <p:nvPr userDrawn="1"/>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hasCustomPrompt="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ct val="100000"/>
              <a:buChar char="•"/>
              <a:defRPr>
                <a:latin typeface="Calibri"/>
                <a:ea typeface="Calibri"/>
                <a:cs typeface="Calibri"/>
                <a:sym typeface="Calibri"/>
              </a:defRPr>
            </a:lvl1pPr>
            <a:lvl2pPr marL="914400" lvl="1" indent="-355600" algn="l">
              <a:lnSpc>
                <a:spcPct val="100000"/>
              </a:lnSpc>
              <a:spcBef>
                <a:spcPts val="600"/>
              </a:spcBef>
              <a:spcAft>
                <a:spcPts val="0"/>
              </a:spcAft>
              <a:buClr>
                <a:srgbClr val="009BAF"/>
              </a:buClr>
              <a:buSzPct val="100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a:p>
            <a:pPr lvl="1"/>
            <a:endParaRPr lang="es-ES" dirty="0"/>
          </a:p>
          <a:p>
            <a:pPr lvl="1"/>
            <a:endParaRPr lang="es-ES" dirty="0"/>
          </a:p>
        </p:txBody>
      </p:sp>
      <p:sp>
        <p:nvSpPr>
          <p:cNvPr id="21" name="Google Shape;44;p33"/>
          <p:cNvSpPr/>
          <p:nvPr/>
        </p:nvSpPr>
        <p:spPr>
          <a:xfrm>
            <a:off x="0" y="182706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264349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3451940"/>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a:t>
            </a:fld>
            <a:endParaRPr lang="es-CO"/>
          </a:p>
        </p:txBody>
      </p:sp>
      <p:sp>
        <p:nvSpPr>
          <p:cNvPr id="15" name="Google Shape;43;p33"/>
          <p:cNvSpPr/>
          <p:nvPr/>
        </p:nvSpPr>
        <p:spPr>
          <a:xfrm>
            <a:off x="0" y="1177183"/>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lang="es-CO"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199361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Evolución del software</a:t>
            </a:r>
            <a:endParaRPr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2802061"/>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Hacer “buen” software</a:t>
            </a:r>
            <a:endParaRPr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426156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361168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Caso de estudio</a:t>
            </a:r>
            <a:endParaRPr sz="1400" b="0" i="0" u="none" strike="noStrike" cap="none" dirty="0">
              <a:solidFill>
                <a:srgbClr val="000000"/>
              </a:solidFill>
              <a:latin typeface="Arial"/>
              <a:ea typeface="Arial"/>
              <a:cs typeface="Arial"/>
              <a:sym typeface="Arial"/>
            </a:endParaRPr>
          </a:p>
        </p:txBody>
      </p:sp>
      <p:sp>
        <p:nvSpPr>
          <p:cNvPr id="14" name="Google Shape;48;p33"/>
          <p:cNvSpPr/>
          <p:nvPr/>
        </p:nvSpPr>
        <p:spPr>
          <a:xfrm>
            <a:off x="1646" y="505622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47;p33"/>
          <p:cNvSpPr/>
          <p:nvPr/>
        </p:nvSpPr>
        <p:spPr>
          <a:xfrm>
            <a:off x="1646" y="4406342"/>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Paradigmas de software</a:t>
            </a:r>
            <a:endParaRPr lang="es-CO" sz="1400" b="0" i="0" u="none" strike="noStrike" cap="none" dirty="0">
              <a:solidFill>
                <a:srgbClr val="000000"/>
              </a:solidFill>
              <a:latin typeface="Arial"/>
              <a:ea typeface="Arial"/>
              <a:cs typeface="Arial"/>
              <a:sym typeface="Arial"/>
            </a:endParaRPr>
          </a:p>
        </p:txBody>
      </p:sp>
      <p:sp>
        <p:nvSpPr>
          <p:cNvPr id="17" name="Google Shape;48;p33">
            <a:extLst>
              <a:ext uri="{FF2B5EF4-FFF2-40B4-BE49-F238E27FC236}">
                <a16:creationId xmlns:a16="http://schemas.microsoft.com/office/drawing/2014/main" id="{36C36A1C-76AC-30D9-6B05-612BF57539BB}"/>
              </a:ext>
            </a:extLst>
          </p:cNvPr>
          <p:cNvSpPr/>
          <p:nvPr userDrawn="1"/>
        </p:nvSpPr>
        <p:spPr>
          <a:xfrm>
            <a:off x="-9526" y="583741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47;p33">
            <a:extLst>
              <a:ext uri="{FF2B5EF4-FFF2-40B4-BE49-F238E27FC236}">
                <a16:creationId xmlns:a16="http://schemas.microsoft.com/office/drawing/2014/main" id="{43F35CE3-1DD6-00F1-5699-503793AB0BB4}"/>
              </a:ext>
            </a:extLst>
          </p:cNvPr>
          <p:cNvSpPr/>
          <p:nvPr userDrawn="1"/>
        </p:nvSpPr>
        <p:spPr>
          <a:xfrm>
            <a:off x="-9526" y="518753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Arquitecturas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676360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Tema 1 de 5">
    <p:bg>
      <p:bgPr>
        <a:solidFill>
          <a:schemeClr val="bg1"/>
        </a:solidFill>
        <a:effectLst/>
      </p:bgPr>
    </p:bg>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7B3CDB48-DCBE-4C96-96CD-319BFEF3F5D1}"/>
              </a:ext>
            </a:extLst>
          </p:cNvPr>
          <p:cNvSpPr/>
          <p:nvPr userDrawn="1"/>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hasCustomPrompt="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ct val="100000"/>
              <a:buChar char="•"/>
              <a:defRPr>
                <a:latin typeface="Calibri"/>
                <a:ea typeface="Calibri"/>
                <a:cs typeface="Calibri"/>
                <a:sym typeface="Calibri"/>
              </a:defRPr>
            </a:lvl1pPr>
            <a:lvl2pPr marL="914400" lvl="1" indent="-355600" algn="l">
              <a:lnSpc>
                <a:spcPct val="100000"/>
              </a:lnSpc>
              <a:spcBef>
                <a:spcPts val="600"/>
              </a:spcBef>
              <a:spcAft>
                <a:spcPts val="0"/>
              </a:spcAft>
              <a:buClr>
                <a:srgbClr val="009BAF"/>
              </a:buClr>
              <a:buSzPct val="100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a:p>
            <a:pPr lvl="1"/>
            <a:endParaRPr lang="es-ES" dirty="0"/>
          </a:p>
          <a:p>
            <a:pPr lvl="1"/>
            <a:endParaRPr lang="es-ES" dirty="0"/>
          </a:p>
        </p:txBody>
      </p:sp>
      <p:sp>
        <p:nvSpPr>
          <p:cNvPr id="21" name="Google Shape;44;p33"/>
          <p:cNvSpPr/>
          <p:nvPr/>
        </p:nvSpPr>
        <p:spPr>
          <a:xfrm>
            <a:off x="0" y="182706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264349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3451940"/>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a:t>
            </a:fld>
            <a:endParaRPr lang="es-CO"/>
          </a:p>
        </p:txBody>
      </p:sp>
      <p:sp>
        <p:nvSpPr>
          <p:cNvPr id="15" name="Google Shape;43;p33"/>
          <p:cNvSpPr/>
          <p:nvPr/>
        </p:nvSpPr>
        <p:spPr>
          <a:xfrm>
            <a:off x="0" y="1177183"/>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lang="es-CO"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199361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Evolución del software</a:t>
            </a:r>
            <a:endParaRPr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2802061"/>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Hacer “buen” software</a:t>
            </a:r>
            <a:endParaRPr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426156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3611686"/>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Caso de estudio</a:t>
            </a:r>
            <a:endParaRPr sz="1400" b="0" i="0" u="none" strike="noStrike" cap="none" dirty="0">
              <a:solidFill>
                <a:srgbClr val="000000"/>
              </a:solidFill>
              <a:latin typeface="Arial"/>
              <a:ea typeface="Arial"/>
              <a:cs typeface="Arial"/>
              <a:sym typeface="Arial"/>
            </a:endParaRPr>
          </a:p>
        </p:txBody>
      </p:sp>
      <p:sp>
        <p:nvSpPr>
          <p:cNvPr id="14" name="Google Shape;48;p33"/>
          <p:cNvSpPr/>
          <p:nvPr/>
        </p:nvSpPr>
        <p:spPr>
          <a:xfrm>
            <a:off x="1646" y="505622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47;p33"/>
          <p:cNvSpPr/>
          <p:nvPr/>
        </p:nvSpPr>
        <p:spPr>
          <a:xfrm>
            <a:off x="1646" y="4406342"/>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Paradigmas de software</a:t>
            </a:r>
            <a:endParaRPr lang="es-CO" sz="1400" b="0" i="0" u="none" strike="noStrike" cap="none" dirty="0">
              <a:solidFill>
                <a:srgbClr val="000000"/>
              </a:solidFill>
              <a:latin typeface="Arial"/>
              <a:ea typeface="Arial"/>
              <a:cs typeface="Arial"/>
              <a:sym typeface="Arial"/>
            </a:endParaRPr>
          </a:p>
        </p:txBody>
      </p:sp>
      <p:sp>
        <p:nvSpPr>
          <p:cNvPr id="17" name="Google Shape;48;p33">
            <a:extLst>
              <a:ext uri="{FF2B5EF4-FFF2-40B4-BE49-F238E27FC236}">
                <a16:creationId xmlns:a16="http://schemas.microsoft.com/office/drawing/2014/main" id="{36C36A1C-76AC-30D9-6B05-612BF57539BB}"/>
              </a:ext>
            </a:extLst>
          </p:cNvPr>
          <p:cNvSpPr/>
          <p:nvPr userDrawn="1"/>
        </p:nvSpPr>
        <p:spPr>
          <a:xfrm>
            <a:off x="-9526" y="583741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47;p33">
            <a:extLst>
              <a:ext uri="{FF2B5EF4-FFF2-40B4-BE49-F238E27FC236}">
                <a16:creationId xmlns:a16="http://schemas.microsoft.com/office/drawing/2014/main" id="{43F35CE3-1DD6-00F1-5699-503793AB0BB4}"/>
              </a:ext>
            </a:extLst>
          </p:cNvPr>
          <p:cNvSpPr/>
          <p:nvPr userDrawn="1"/>
        </p:nvSpPr>
        <p:spPr>
          <a:xfrm>
            <a:off x="-9526" y="518753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Arquitecturas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8348852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_Tema 1 de 5">
    <p:bg>
      <p:bgPr>
        <a:solidFill>
          <a:schemeClr val="bg1"/>
        </a:solidFill>
        <a:effectLst/>
      </p:bgPr>
    </p:bg>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7B3CDB48-DCBE-4C96-96CD-319BFEF3F5D1}"/>
              </a:ext>
            </a:extLst>
          </p:cNvPr>
          <p:cNvSpPr/>
          <p:nvPr userDrawn="1"/>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hasCustomPrompt="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ct val="100000"/>
              <a:buChar char="•"/>
              <a:defRPr>
                <a:latin typeface="Calibri"/>
                <a:ea typeface="Calibri"/>
                <a:cs typeface="Calibri"/>
                <a:sym typeface="Calibri"/>
              </a:defRPr>
            </a:lvl1pPr>
            <a:lvl2pPr marL="914400" lvl="1" indent="-355600" algn="l">
              <a:lnSpc>
                <a:spcPct val="100000"/>
              </a:lnSpc>
              <a:spcBef>
                <a:spcPts val="600"/>
              </a:spcBef>
              <a:spcAft>
                <a:spcPts val="0"/>
              </a:spcAft>
              <a:buClr>
                <a:srgbClr val="009BAF"/>
              </a:buClr>
              <a:buSzPct val="100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a:p>
            <a:pPr lvl="1"/>
            <a:endParaRPr lang="es-ES" dirty="0"/>
          </a:p>
          <a:p>
            <a:pPr lvl="1"/>
            <a:endParaRPr lang="es-ES" dirty="0"/>
          </a:p>
        </p:txBody>
      </p:sp>
      <p:sp>
        <p:nvSpPr>
          <p:cNvPr id="21" name="Google Shape;44;p33"/>
          <p:cNvSpPr/>
          <p:nvPr/>
        </p:nvSpPr>
        <p:spPr>
          <a:xfrm>
            <a:off x="0" y="182706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264349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3451940"/>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a:t>
            </a:fld>
            <a:endParaRPr lang="es-CO"/>
          </a:p>
        </p:txBody>
      </p:sp>
      <p:sp>
        <p:nvSpPr>
          <p:cNvPr id="15" name="Google Shape;43;p33"/>
          <p:cNvSpPr/>
          <p:nvPr/>
        </p:nvSpPr>
        <p:spPr>
          <a:xfrm>
            <a:off x="0" y="1177183"/>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lang="es-CO"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199361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Evolución del software</a:t>
            </a:r>
            <a:endParaRPr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2802061"/>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Hacer “buen” software</a:t>
            </a:r>
            <a:endParaRPr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426156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361168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Caso de estudio</a:t>
            </a:r>
            <a:endParaRPr sz="1400" b="0" i="0" u="none" strike="noStrike" cap="none" dirty="0">
              <a:solidFill>
                <a:srgbClr val="000000"/>
              </a:solidFill>
              <a:latin typeface="Arial"/>
              <a:ea typeface="Arial"/>
              <a:cs typeface="Arial"/>
              <a:sym typeface="Arial"/>
            </a:endParaRPr>
          </a:p>
        </p:txBody>
      </p:sp>
      <p:sp>
        <p:nvSpPr>
          <p:cNvPr id="14" name="Google Shape;48;p33"/>
          <p:cNvSpPr/>
          <p:nvPr/>
        </p:nvSpPr>
        <p:spPr>
          <a:xfrm>
            <a:off x="1646" y="505622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47;p33"/>
          <p:cNvSpPr/>
          <p:nvPr/>
        </p:nvSpPr>
        <p:spPr>
          <a:xfrm>
            <a:off x="1646" y="4406342"/>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Paradigmas de software</a:t>
            </a:r>
            <a:endParaRPr lang="es-CO" sz="1400" b="0" i="0" u="none" strike="noStrike" cap="none" dirty="0">
              <a:solidFill>
                <a:srgbClr val="000000"/>
              </a:solidFill>
              <a:latin typeface="Arial"/>
              <a:ea typeface="Arial"/>
              <a:cs typeface="Arial"/>
              <a:sym typeface="Arial"/>
            </a:endParaRPr>
          </a:p>
        </p:txBody>
      </p:sp>
      <p:sp>
        <p:nvSpPr>
          <p:cNvPr id="17" name="Google Shape;48;p33">
            <a:extLst>
              <a:ext uri="{FF2B5EF4-FFF2-40B4-BE49-F238E27FC236}">
                <a16:creationId xmlns:a16="http://schemas.microsoft.com/office/drawing/2014/main" id="{36C36A1C-76AC-30D9-6B05-612BF57539BB}"/>
              </a:ext>
            </a:extLst>
          </p:cNvPr>
          <p:cNvSpPr/>
          <p:nvPr userDrawn="1"/>
        </p:nvSpPr>
        <p:spPr>
          <a:xfrm>
            <a:off x="-9526" y="583741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47;p33">
            <a:extLst>
              <a:ext uri="{FF2B5EF4-FFF2-40B4-BE49-F238E27FC236}">
                <a16:creationId xmlns:a16="http://schemas.microsoft.com/office/drawing/2014/main" id="{43F35CE3-1DD6-00F1-5699-503793AB0BB4}"/>
              </a:ext>
            </a:extLst>
          </p:cNvPr>
          <p:cNvSpPr/>
          <p:nvPr userDrawn="1"/>
        </p:nvSpPr>
        <p:spPr>
          <a:xfrm>
            <a:off x="-9526" y="518753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Arquitecturas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2918069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5_Tema 1 de 5">
    <p:bg>
      <p:bgPr>
        <a:solidFill>
          <a:schemeClr val="bg1"/>
        </a:solidFill>
        <a:effectLst/>
      </p:bgPr>
    </p:bg>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7B3CDB48-DCBE-4C96-96CD-319BFEF3F5D1}"/>
              </a:ext>
            </a:extLst>
          </p:cNvPr>
          <p:cNvSpPr/>
          <p:nvPr userDrawn="1"/>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hasCustomPrompt="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ct val="100000"/>
              <a:buChar char="•"/>
              <a:defRPr>
                <a:latin typeface="Calibri"/>
                <a:ea typeface="Calibri"/>
                <a:cs typeface="Calibri"/>
                <a:sym typeface="Calibri"/>
              </a:defRPr>
            </a:lvl1pPr>
            <a:lvl2pPr marL="914400" lvl="1" indent="-355600" algn="l">
              <a:lnSpc>
                <a:spcPct val="100000"/>
              </a:lnSpc>
              <a:spcBef>
                <a:spcPts val="600"/>
              </a:spcBef>
              <a:spcAft>
                <a:spcPts val="0"/>
              </a:spcAft>
              <a:buClr>
                <a:srgbClr val="009BAF"/>
              </a:buClr>
              <a:buSzPct val="100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a:p>
            <a:pPr lvl="1"/>
            <a:endParaRPr lang="es-ES" dirty="0"/>
          </a:p>
          <a:p>
            <a:pPr lvl="1"/>
            <a:endParaRPr lang="es-ES" dirty="0"/>
          </a:p>
        </p:txBody>
      </p:sp>
      <p:sp>
        <p:nvSpPr>
          <p:cNvPr id="21" name="Google Shape;44;p33"/>
          <p:cNvSpPr/>
          <p:nvPr/>
        </p:nvSpPr>
        <p:spPr>
          <a:xfrm>
            <a:off x="0" y="182706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264349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3451940"/>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a:t>
            </a:fld>
            <a:endParaRPr lang="es-CO"/>
          </a:p>
        </p:txBody>
      </p:sp>
      <p:sp>
        <p:nvSpPr>
          <p:cNvPr id="15" name="Google Shape;43;p33"/>
          <p:cNvSpPr/>
          <p:nvPr/>
        </p:nvSpPr>
        <p:spPr>
          <a:xfrm>
            <a:off x="0" y="1177183"/>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lang="es-CO"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199361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Evolución del software</a:t>
            </a:r>
            <a:endParaRPr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2802061"/>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Hacer “buen” software</a:t>
            </a:r>
            <a:endParaRPr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426156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361168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Caso de estudio</a:t>
            </a:r>
            <a:endParaRPr sz="1400" b="0" i="0" u="none" strike="noStrike" cap="none" dirty="0">
              <a:solidFill>
                <a:srgbClr val="000000"/>
              </a:solidFill>
              <a:latin typeface="Arial"/>
              <a:ea typeface="Arial"/>
              <a:cs typeface="Arial"/>
              <a:sym typeface="Arial"/>
            </a:endParaRPr>
          </a:p>
        </p:txBody>
      </p:sp>
      <p:sp>
        <p:nvSpPr>
          <p:cNvPr id="14" name="Google Shape;48;p33"/>
          <p:cNvSpPr/>
          <p:nvPr/>
        </p:nvSpPr>
        <p:spPr>
          <a:xfrm>
            <a:off x="1646" y="505622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47;p33"/>
          <p:cNvSpPr/>
          <p:nvPr/>
        </p:nvSpPr>
        <p:spPr>
          <a:xfrm>
            <a:off x="1646" y="4406342"/>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Paradigmas de software</a:t>
            </a:r>
            <a:endParaRPr lang="es-CO" sz="1400" b="0" i="0" u="none" strike="noStrike" cap="none" dirty="0">
              <a:solidFill>
                <a:srgbClr val="000000"/>
              </a:solidFill>
              <a:latin typeface="Arial"/>
              <a:ea typeface="Arial"/>
              <a:cs typeface="Arial"/>
              <a:sym typeface="Arial"/>
            </a:endParaRPr>
          </a:p>
        </p:txBody>
      </p:sp>
      <p:sp>
        <p:nvSpPr>
          <p:cNvPr id="17" name="Google Shape;48;p33">
            <a:extLst>
              <a:ext uri="{FF2B5EF4-FFF2-40B4-BE49-F238E27FC236}">
                <a16:creationId xmlns:a16="http://schemas.microsoft.com/office/drawing/2014/main" id="{36C36A1C-76AC-30D9-6B05-612BF57539BB}"/>
              </a:ext>
            </a:extLst>
          </p:cNvPr>
          <p:cNvSpPr/>
          <p:nvPr userDrawn="1"/>
        </p:nvSpPr>
        <p:spPr>
          <a:xfrm>
            <a:off x="-9526" y="583741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47;p33">
            <a:extLst>
              <a:ext uri="{FF2B5EF4-FFF2-40B4-BE49-F238E27FC236}">
                <a16:creationId xmlns:a16="http://schemas.microsoft.com/office/drawing/2014/main" id="{43F35CE3-1DD6-00F1-5699-503793AB0BB4}"/>
              </a:ext>
            </a:extLst>
          </p:cNvPr>
          <p:cNvSpPr/>
          <p:nvPr userDrawn="1"/>
        </p:nvSpPr>
        <p:spPr>
          <a:xfrm>
            <a:off x="-9526" y="5187536"/>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Arquitecturas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0669755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EjercicioFinal">
    <p:bg>
      <p:bgPr>
        <a:solidFill>
          <a:schemeClr val="bg1"/>
        </a:solidFill>
        <a:effectLst/>
      </p:bgPr>
    </p:bg>
    <p:spTree>
      <p:nvGrpSpPr>
        <p:cNvPr id="1" name=""/>
        <p:cNvGrpSpPr/>
        <p:nvPr/>
      </p:nvGrpSpPr>
      <p:grpSpPr>
        <a:xfrm>
          <a:off x="0" y="0"/>
          <a:ext cx="0" cy="0"/>
          <a:chOff x="0" y="0"/>
          <a:chExt cx="0" cy="0"/>
        </a:xfrm>
      </p:grpSpPr>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baseline="0">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EJERCICIO FINAL</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sp>
        <p:nvSpPr>
          <p:cNvPr id="21" name="Google Shape;44;p33"/>
          <p:cNvSpPr/>
          <p:nvPr/>
        </p:nvSpPr>
        <p:spPr>
          <a:xfrm>
            <a:off x="0" y="29459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7624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5708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27345795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Nota">
    <p:spTree>
      <p:nvGrpSpPr>
        <p:cNvPr id="1" name=""/>
        <p:cNvGrpSpPr/>
        <p:nvPr/>
      </p:nvGrpSpPr>
      <p:grpSpPr>
        <a:xfrm>
          <a:off x="0" y="0"/>
          <a:ext cx="0" cy="0"/>
          <a:chOff x="0" y="0"/>
          <a:chExt cx="0" cy="0"/>
        </a:xfrm>
      </p:grpSpPr>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baseline="0">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21" name="Google Shape;44;p33"/>
          <p:cNvSpPr/>
          <p:nvPr/>
        </p:nvSpPr>
        <p:spPr>
          <a:xfrm>
            <a:off x="0" y="29459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7624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5708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a:t>
            </a:fld>
            <a:endParaRPr lang="es-CO"/>
          </a:p>
        </p:txBody>
      </p:sp>
      <p:sp>
        <p:nvSpPr>
          <p:cNvPr id="8" name="Rectángulo 7">
            <a:extLst>
              <a:ext uri="{FF2B5EF4-FFF2-40B4-BE49-F238E27FC236}">
                <a16:creationId xmlns:a16="http://schemas.microsoft.com/office/drawing/2014/main" id="{79D2699A-DE0A-4825-8DB2-9F0E8B5DBA36}"/>
              </a:ext>
            </a:extLst>
          </p:cNvPr>
          <p:cNvSpPr/>
          <p:nvPr/>
        </p:nvSpPr>
        <p:spPr>
          <a:xfrm>
            <a:off x="2298607" y="2619419"/>
            <a:ext cx="5005387" cy="2286000"/>
          </a:xfrm>
          <a:prstGeom prst="rect">
            <a:avLst/>
          </a:prstGeom>
          <a:solidFill>
            <a:srgbClr val="02C9B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CuadroTexto 8">
            <a:extLst>
              <a:ext uri="{FF2B5EF4-FFF2-40B4-BE49-F238E27FC236}">
                <a16:creationId xmlns:a16="http://schemas.microsoft.com/office/drawing/2014/main" id="{BFE8117D-8F35-423F-A08F-B39513EE78F8}"/>
              </a:ext>
            </a:extLst>
          </p:cNvPr>
          <p:cNvSpPr txBox="1"/>
          <p:nvPr/>
        </p:nvSpPr>
        <p:spPr>
          <a:xfrm>
            <a:off x="2587928" y="2941845"/>
            <a:ext cx="4426744" cy="1631216"/>
          </a:xfrm>
          <a:prstGeom prst="rect">
            <a:avLst/>
          </a:prstGeom>
          <a:noFill/>
        </p:spPr>
        <p:txBody>
          <a:bodyPr wrap="square">
            <a:spAutoFit/>
          </a:bodyPr>
          <a:lstStyle/>
          <a:p>
            <a:pPr marL="85725">
              <a:buClr>
                <a:schemeClr val="bg1"/>
              </a:buClr>
              <a:defRPr/>
            </a:pPr>
            <a:r>
              <a:rPr lang="es-ES" sz="2000" dirty="0" err="1">
                <a:solidFill>
                  <a:srgbClr val="7F7F7F"/>
                </a:solidFill>
              </a:rPr>
              <a:t>Lorem</a:t>
            </a:r>
            <a:r>
              <a:rPr lang="es-ES" sz="2000" dirty="0">
                <a:solidFill>
                  <a:srgbClr val="7F7F7F"/>
                </a:solidFill>
              </a:rPr>
              <a:t> </a:t>
            </a:r>
            <a:r>
              <a:rPr lang="es-ES" sz="2000" dirty="0" err="1">
                <a:solidFill>
                  <a:srgbClr val="7F7F7F"/>
                </a:solidFill>
              </a:rPr>
              <a:t>ipsum</a:t>
            </a:r>
            <a:r>
              <a:rPr lang="es-ES" sz="2000" dirty="0">
                <a:solidFill>
                  <a:srgbClr val="7F7F7F"/>
                </a:solidFill>
              </a:rPr>
              <a:t> dolor </a:t>
            </a:r>
            <a:r>
              <a:rPr lang="es-ES" sz="2000" dirty="0" err="1">
                <a:solidFill>
                  <a:srgbClr val="7F7F7F"/>
                </a:solidFill>
              </a:rPr>
              <a:t>sit</a:t>
            </a:r>
            <a:r>
              <a:rPr lang="es-ES" sz="2000" dirty="0">
                <a:solidFill>
                  <a:srgbClr val="7F7F7F"/>
                </a:solidFill>
              </a:rPr>
              <a:t> </a:t>
            </a:r>
            <a:r>
              <a:rPr lang="es-ES" sz="2000" dirty="0" err="1">
                <a:solidFill>
                  <a:srgbClr val="7F7F7F"/>
                </a:solidFill>
              </a:rPr>
              <a:t>amet</a:t>
            </a:r>
            <a:r>
              <a:rPr lang="es-ES" sz="2000" dirty="0">
                <a:solidFill>
                  <a:srgbClr val="7F7F7F"/>
                </a:solidFill>
              </a:rPr>
              <a:t>, </a:t>
            </a:r>
            <a:r>
              <a:rPr lang="es-ES" sz="2000" dirty="0" err="1">
                <a:solidFill>
                  <a:srgbClr val="7F7F7F"/>
                </a:solidFill>
              </a:rPr>
              <a:t>consectetur</a:t>
            </a:r>
            <a:r>
              <a:rPr lang="es-ES" sz="2000" dirty="0">
                <a:solidFill>
                  <a:srgbClr val="7F7F7F"/>
                </a:solidFill>
              </a:rPr>
              <a:t> </a:t>
            </a:r>
            <a:r>
              <a:rPr lang="es-ES" sz="2000" dirty="0" err="1">
                <a:solidFill>
                  <a:srgbClr val="7F7F7F"/>
                </a:solidFill>
              </a:rPr>
              <a:t>adipiscing</a:t>
            </a:r>
            <a:r>
              <a:rPr lang="es-ES" sz="2000" dirty="0">
                <a:solidFill>
                  <a:srgbClr val="7F7F7F"/>
                </a:solidFill>
              </a:rPr>
              <a:t> </a:t>
            </a:r>
            <a:r>
              <a:rPr lang="es-ES" sz="2000" dirty="0" err="1">
                <a:solidFill>
                  <a:srgbClr val="7F7F7F"/>
                </a:solidFill>
              </a:rPr>
              <a:t>elit</a:t>
            </a:r>
            <a:r>
              <a:rPr lang="es-ES" sz="2000" dirty="0">
                <a:solidFill>
                  <a:srgbClr val="7F7F7F"/>
                </a:solidFill>
              </a:rPr>
              <a:t>. </a:t>
            </a:r>
            <a:r>
              <a:rPr lang="es-ES" sz="2000" dirty="0" err="1">
                <a:solidFill>
                  <a:srgbClr val="7F7F7F"/>
                </a:solidFill>
              </a:rPr>
              <a:t>Integer</a:t>
            </a:r>
            <a:r>
              <a:rPr lang="es-ES" sz="2000" dirty="0">
                <a:solidFill>
                  <a:srgbClr val="7F7F7F"/>
                </a:solidFill>
              </a:rPr>
              <a:t> et </a:t>
            </a:r>
            <a:r>
              <a:rPr lang="es-ES" sz="2000" dirty="0" err="1">
                <a:solidFill>
                  <a:srgbClr val="7F7F7F"/>
                </a:solidFill>
              </a:rPr>
              <a:t>faucibus</a:t>
            </a:r>
            <a:r>
              <a:rPr lang="es-ES" sz="2000" dirty="0">
                <a:solidFill>
                  <a:srgbClr val="7F7F7F"/>
                </a:solidFill>
              </a:rPr>
              <a:t> odio. Quisque et ante </a:t>
            </a:r>
            <a:r>
              <a:rPr lang="es-ES" sz="2000" dirty="0" err="1">
                <a:solidFill>
                  <a:srgbClr val="7F7F7F"/>
                </a:solidFill>
              </a:rPr>
              <a:t>eu</a:t>
            </a:r>
            <a:r>
              <a:rPr lang="es-ES" sz="2000" dirty="0">
                <a:solidFill>
                  <a:srgbClr val="7F7F7F"/>
                </a:solidFill>
              </a:rPr>
              <a:t> </a:t>
            </a:r>
            <a:r>
              <a:rPr lang="es-ES" sz="2000" dirty="0" err="1">
                <a:solidFill>
                  <a:srgbClr val="7F7F7F"/>
                </a:solidFill>
              </a:rPr>
              <a:t>ipsum</a:t>
            </a:r>
            <a:r>
              <a:rPr lang="es-ES" sz="2000" dirty="0">
                <a:solidFill>
                  <a:srgbClr val="7F7F7F"/>
                </a:solidFill>
              </a:rPr>
              <a:t> </a:t>
            </a:r>
            <a:r>
              <a:rPr lang="es-ES" sz="2000" dirty="0" err="1">
                <a:solidFill>
                  <a:srgbClr val="7F7F7F"/>
                </a:solidFill>
              </a:rPr>
              <a:t>dictum</a:t>
            </a:r>
            <a:r>
              <a:rPr lang="es-ES" sz="2000" dirty="0">
                <a:solidFill>
                  <a:srgbClr val="7F7F7F"/>
                </a:solidFill>
              </a:rPr>
              <a:t> </a:t>
            </a:r>
            <a:r>
              <a:rPr lang="es-ES" sz="2000" dirty="0" err="1">
                <a:solidFill>
                  <a:srgbClr val="7F7F7F"/>
                </a:solidFill>
              </a:rPr>
              <a:t>pretium</a:t>
            </a:r>
            <a:r>
              <a:rPr lang="es-ES" sz="2000" dirty="0">
                <a:solidFill>
                  <a:srgbClr val="7F7F7F"/>
                </a:solidFill>
              </a:rPr>
              <a:t> id </a:t>
            </a:r>
            <a:r>
              <a:rPr lang="es-ES" sz="2000" dirty="0" err="1">
                <a:solidFill>
                  <a:srgbClr val="7F7F7F"/>
                </a:solidFill>
              </a:rPr>
              <a:t>finibus</a:t>
            </a:r>
            <a:r>
              <a:rPr lang="es-ES" sz="2000" dirty="0">
                <a:solidFill>
                  <a:srgbClr val="7F7F7F"/>
                </a:solidFill>
              </a:rPr>
              <a:t> odio. </a:t>
            </a:r>
            <a:r>
              <a:rPr lang="es-ES" sz="2000" dirty="0" err="1">
                <a:solidFill>
                  <a:srgbClr val="7F7F7F"/>
                </a:solidFill>
              </a:rPr>
              <a:t>Donec</a:t>
            </a:r>
            <a:r>
              <a:rPr lang="es-ES" sz="2000" dirty="0">
                <a:solidFill>
                  <a:srgbClr val="7F7F7F"/>
                </a:solidFill>
              </a:rPr>
              <a:t> vitae </a:t>
            </a:r>
            <a:r>
              <a:rPr lang="es-ES" sz="2000" dirty="0" err="1">
                <a:solidFill>
                  <a:srgbClr val="7F7F7F"/>
                </a:solidFill>
              </a:rPr>
              <a:t>nibh</a:t>
            </a:r>
            <a:r>
              <a:rPr lang="es-ES" sz="2000" dirty="0">
                <a:solidFill>
                  <a:srgbClr val="7F7F7F"/>
                </a:solidFill>
              </a:rPr>
              <a:t> </a:t>
            </a:r>
            <a:r>
              <a:rPr lang="es-ES" sz="2000" dirty="0" err="1">
                <a:solidFill>
                  <a:srgbClr val="7F7F7F"/>
                </a:solidFill>
              </a:rPr>
              <a:t>semper</a:t>
            </a:r>
            <a:r>
              <a:rPr lang="es-ES" sz="2000" dirty="0">
                <a:solidFill>
                  <a:srgbClr val="7F7F7F"/>
                </a:solidFill>
              </a:rPr>
              <a:t> </a:t>
            </a:r>
            <a:r>
              <a:rPr lang="es-ES" sz="2000" dirty="0" err="1">
                <a:solidFill>
                  <a:srgbClr val="7F7F7F"/>
                </a:solidFill>
              </a:rPr>
              <a:t>est</a:t>
            </a:r>
            <a:r>
              <a:rPr lang="es-ES" sz="2000" dirty="0">
                <a:solidFill>
                  <a:srgbClr val="7F7F7F"/>
                </a:solidFill>
              </a:rPr>
              <a:t> </a:t>
            </a:r>
            <a:r>
              <a:rPr lang="es-ES" sz="2000" dirty="0" err="1">
                <a:solidFill>
                  <a:srgbClr val="7F7F7F"/>
                </a:solidFill>
              </a:rPr>
              <a:t>luctus</a:t>
            </a:r>
            <a:r>
              <a:rPr lang="es-ES" sz="2000" dirty="0">
                <a:solidFill>
                  <a:srgbClr val="7F7F7F"/>
                </a:solidFill>
              </a:rPr>
              <a:t> </a:t>
            </a:r>
            <a:r>
              <a:rPr lang="es-ES" sz="2000" dirty="0" err="1">
                <a:solidFill>
                  <a:srgbClr val="7F7F7F"/>
                </a:solidFill>
              </a:rPr>
              <a:t>vulputate</a:t>
            </a:r>
            <a:r>
              <a:rPr lang="es-ES" sz="2000" dirty="0">
                <a:solidFill>
                  <a:srgbClr val="7F7F7F"/>
                </a:solidFill>
              </a:rPr>
              <a:t>. </a:t>
            </a:r>
          </a:p>
        </p:txBody>
      </p:sp>
    </p:spTree>
    <p:extLst>
      <p:ext uri="{BB962C8B-B14F-4D97-AF65-F5344CB8AC3E}">
        <p14:creationId xmlns:p14="http://schemas.microsoft.com/office/powerpoint/2010/main" val="14833060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parador">
    <p:bg>
      <p:bgPr>
        <a:solidFill>
          <a:srgbClr val="0D3240"/>
        </a:solidFill>
        <a:effectLst/>
      </p:bgPr>
    </p:bg>
    <p:spTree>
      <p:nvGrpSpPr>
        <p:cNvPr id="1" name=""/>
        <p:cNvGrpSpPr/>
        <p:nvPr/>
      </p:nvGrpSpPr>
      <p:grpSpPr>
        <a:xfrm>
          <a:off x="0" y="0"/>
          <a:ext cx="0" cy="0"/>
          <a:chOff x="0" y="0"/>
          <a:chExt cx="0" cy="0"/>
        </a:xfrm>
      </p:grpSpPr>
      <p:pic>
        <p:nvPicPr>
          <p:cNvPr id="9" name="Gráfico 6">
            <a:extLst>
              <a:ext uri="{FF2B5EF4-FFF2-40B4-BE49-F238E27FC236}">
                <a16:creationId xmlns:a16="http://schemas.microsoft.com/office/drawing/2014/main" id="{EED147EE-E3C8-45A1-A7EA-4A18FF84CC8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83826" y="5091090"/>
            <a:ext cx="6108174" cy="91951"/>
          </a:xfrm>
          <a:prstGeom prst="rect">
            <a:avLst/>
          </a:prstGeom>
        </p:spPr>
      </p:pic>
      <p:pic>
        <p:nvPicPr>
          <p:cNvPr id="11" name="Gráfico 11">
            <a:extLst>
              <a:ext uri="{FF2B5EF4-FFF2-40B4-BE49-F238E27FC236}">
                <a16:creationId xmlns:a16="http://schemas.microsoft.com/office/drawing/2014/main" id="{B9CE167F-D9B1-4886-B83E-2CEA293BAA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39888" y="6066411"/>
            <a:ext cx="1188588" cy="504887"/>
          </a:xfrm>
          <a:prstGeom prst="rect">
            <a:avLst/>
          </a:prstGeom>
        </p:spPr>
      </p:pic>
      <p:sp>
        <p:nvSpPr>
          <p:cNvPr id="13" name="Google Shape;41;p33"/>
          <p:cNvSpPr txBox="1">
            <a:spLocks noGrp="1"/>
          </p:cNvSpPr>
          <p:nvPr>
            <p:ph type="body" idx="1" hasCustomPrompt="1"/>
          </p:nvPr>
        </p:nvSpPr>
        <p:spPr>
          <a:xfrm>
            <a:off x="2819400" y="2722909"/>
            <a:ext cx="8934496" cy="1484811"/>
          </a:xfrm>
          <a:prstGeom prst="rect">
            <a:avLst/>
          </a:prstGeom>
          <a:noFill/>
          <a:ln>
            <a:noFill/>
          </a:ln>
        </p:spPr>
        <p:txBody>
          <a:bodyPr spcFirstLastPara="1" wrap="square" lIns="91425" tIns="45700" rIns="91425" bIns="45700" anchor="t" anchorCtr="0">
            <a:noAutofit/>
          </a:bodyPr>
          <a:lstStyle>
            <a:lvl1pPr marL="76200" lvl="0" indent="0" algn="l">
              <a:lnSpc>
                <a:spcPct val="100000"/>
              </a:lnSpc>
              <a:spcBef>
                <a:spcPts val="480"/>
              </a:spcBef>
              <a:spcAft>
                <a:spcPts val="0"/>
              </a:spcAft>
              <a:buSzPts val="2400"/>
              <a:buNone/>
              <a:defRPr sz="8000" b="1" kern="1200" dirty="0">
                <a:ln w="15875" cap="flat">
                  <a:noFill/>
                  <a:prstDash val="solid"/>
                </a:ln>
                <a:solidFill>
                  <a:srgbClr val="02C9B6"/>
                </a:solidFill>
                <a:latin typeface="Arial" panose="020B0604020202020204" pitchFamily="34" charset="0"/>
                <a:ea typeface="Roboto" panose="02000000000000000000" pitchFamily="2" charset="0"/>
                <a:cs typeface="Arial" panose="020B0604020202020204" pitchFamily="34" charset="0"/>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r>
              <a:rPr lang="es-CO" dirty="0"/>
              <a:t>SEPARADOR</a:t>
            </a:r>
            <a:endParaRPr dirty="0"/>
          </a:p>
        </p:txBody>
      </p:sp>
      <p:sp>
        <p:nvSpPr>
          <p:cNvPr id="5" name="CuadroTexto 4">
            <a:extLst>
              <a:ext uri="{FF2B5EF4-FFF2-40B4-BE49-F238E27FC236}">
                <a16:creationId xmlns:a16="http://schemas.microsoft.com/office/drawing/2014/main" id="{6C8AC4E2-448D-4FEE-91DD-C1DA16461242}"/>
              </a:ext>
            </a:extLst>
          </p:cNvPr>
          <p:cNvSpPr txBox="1"/>
          <p:nvPr/>
        </p:nvSpPr>
        <p:spPr>
          <a:xfrm>
            <a:off x="352425" y="6553199"/>
            <a:ext cx="2533650" cy="230832"/>
          </a:xfrm>
          <a:prstGeom prst="rect">
            <a:avLst/>
          </a:prstGeom>
          <a:noFill/>
        </p:spPr>
        <p:txBody>
          <a:bodyPr wrap="square" rtlCol="0">
            <a:spAutoFit/>
          </a:bodyPr>
          <a:lstStyle/>
          <a:p>
            <a:r>
              <a:rPr lang="es-CO" sz="900" dirty="0">
                <a:solidFill>
                  <a:schemeClr val="bg1"/>
                </a:solidFill>
              </a:rPr>
              <a:t>Vigilada </a:t>
            </a:r>
            <a:r>
              <a:rPr lang="es-CO" sz="900" dirty="0" err="1">
                <a:solidFill>
                  <a:schemeClr val="bg1"/>
                </a:solidFill>
              </a:rPr>
              <a:t>Mineducación</a:t>
            </a:r>
            <a:endParaRPr lang="es-CO" sz="900" dirty="0">
              <a:solidFill>
                <a:schemeClr val="bg1"/>
              </a:solidFill>
            </a:endParaRPr>
          </a:p>
        </p:txBody>
      </p:sp>
    </p:spTree>
    <p:extLst>
      <p:ext uri="{BB962C8B-B14F-4D97-AF65-F5344CB8AC3E}">
        <p14:creationId xmlns:p14="http://schemas.microsoft.com/office/powerpoint/2010/main" val="39659438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Recapitulemos">
    <p:bg>
      <p:bgPr>
        <a:solidFill>
          <a:schemeClr val="bg1"/>
        </a:solidFill>
        <a:effectLst/>
      </p:bgPr>
    </p:bg>
    <p:spTree>
      <p:nvGrpSpPr>
        <p:cNvPr id="1" name=""/>
        <p:cNvGrpSpPr/>
        <p:nvPr/>
      </p:nvGrpSpPr>
      <p:grpSpPr>
        <a:xfrm>
          <a:off x="0" y="0"/>
          <a:ext cx="0" cy="0"/>
          <a:chOff x="0" y="0"/>
          <a:chExt cx="0" cy="0"/>
        </a:xfrm>
      </p:grpSpPr>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baseline="0">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RECAPITULEMOS</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sp>
        <p:nvSpPr>
          <p:cNvPr id="21" name="Google Shape;44;p33"/>
          <p:cNvSpPr/>
          <p:nvPr/>
        </p:nvSpPr>
        <p:spPr>
          <a:xfrm>
            <a:off x="0" y="29459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7624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5708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27627961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ferencias">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s-CO"/>
          </a:p>
        </p:txBody>
      </p:sp>
      <p:sp>
        <p:nvSpPr>
          <p:cNvPr id="5" name="Footer Placeholder 4"/>
          <p:cNvSpPr>
            <a:spLocks noGrp="1"/>
          </p:cNvSpPr>
          <p:nvPr>
            <p:ph type="ftr" sz="quarter" idx="11"/>
          </p:nvPr>
        </p:nvSpPr>
        <p:spPr/>
        <p:txBody>
          <a:bodyPr/>
          <a:lstStyle/>
          <a:p>
            <a:endParaRPr lang="es-CO"/>
          </a:p>
        </p:txBody>
      </p:sp>
      <p:sp>
        <p:nvSpPr>
          <p:cNvPr id="10"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baseline="0">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REFERENCIAS</a:t>
            </a:r>
            <a:endParaRPr dirty="0"/>
          </a:p>
        </p:txBody>
      </p:sp>
      <p:sp>
        <p:nvSpPr>
          <p:cNvPr id="11" name="Google Shape;41;p33"/>
          <p:cNvSpPr txBox="1">
            <a:spLocks noGrp="1"/>
          </p:cNvSpPr>
          <p:nvPr>
            <p:ph type="body" idx="1"/>
          </p:nvPr>
        </p:nvSpPr>
        <p:spPr>
          <a:xfrm>
            <a:off x="2076994" y="2057401"/>
            <a:ext cx="9666016" cy="401682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sp>
        <p:nvSpPr>
          <p:cNvPr id="12" name="Google Shape;41;p33"/>
          <p:cNvSpPr txBox="1">
            <a:spLocks noGrp="1"/>
          </p:cNvSpPr>
          <p:nvPr>
            <p:ph type="body" idx="12" hasCustomPrompt="1"/>
          </p:nvPr>
        </p:nvSpPr>
        <p:spPr>
          <a:xfrm>
            <a:off x="2076994" y="1370695"/>
            <a:ext cx="9666016" cy="556981"/>
          </a:xfrm>
          <a:prstGeom prst="rect">
            <a:avLst/>
          </a:prstGeom>
          <a:noFill/>
          <a:ln>
            <a:noFill/>
          </a:ln>
        </p:spPr>
        <p:txBody>
          <a:bodyPr spcFirstLastPara="1" wrap="square" lIns="91425" tIns="45700" rIns="91425" bIns="45700" anchor="t" anchorCtr="0">
            <a:normAutofit/>
          </a:bodyPr>
          <a:lstStyle>
            <a:lvl1pPr marL="76200" lvl="0" indent="0" algn="ctr">
              <a:lnSpc>
                <a:spcPct val="100000"/>
              </a:lnSpc>
              <a:spcBef>
                <a:spcPts val="480"/>
              </a:spcBef>
              <a:spcAft>
                <a:spcPts val="0"/>
              </a:spcAft>
              <a:buClr>
                <a:srgbClr val="009BAF"/>
              </a:buClr>
              <a:buSzPts val="2400"/>
              <a:buNone/>
              <a:defRPr sz="2500" b="0" i="1" baseline="0">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r>
              <a:rPr lang="es-CO" dirty="0"/>
              <a:t>Material elaborado por: Daniel Correa – Paola Vallejo</a:t>
            </a:r>
            <a:endParaRPr dirty="0"/>
          </a:p>
        </p:txBody>
      </p:sp>
    </p:spTree>
    <p:extLst>
      <p:ext uri="{BB962C8B-B14F-4D97-AF65-F5344CB8AC3E}">
        <p14:creationId xmlns:p14="http://schemas.microsoft.com/office/powerpoint/2010/main" val="20304079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Gracias">
    <p:spTree>
      <p:nvGrpSpPr>
        <p:cNvPr id="1" name=""/>
        <p:cNvGrpSpPr/>
        <p:nvPr/>
      </p:nvGrpSpPr>
      <p:grpSpPr>
        <a:xfrm>
          <a:off x="0" y="0"/>
          <a:ext cx="0" cy="0"/>
          <a:chOff x="0" y="0"/>
          <a:chExt cx="0" cy="0"/>
        </a:xfrm>
      </p:grpSpPr>
      <p:sp>
        <p:nvSpPr>
          <p:cNvPr id="21" name="Google Shape;44;p33"/>
          <p:cNvSpPr/>
          <p:nvPr/>
        </p:nvSpPr>
        <p:spPr>
          <a:xfrm>
            <a:off x="0" y="29459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7624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5708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 name="Imagen 6" descr="Imagen que contiene coral, calle, animal, agua&#10;&#10;Descripción generada automáticamente">
            <a:extLst>
              <a:ext uri="{FF2B5EF4-FFF2-40B4-BE49-F238E27FC236}">
                <a16:creationId xmlns:a16="http://schemas.microsoft.com/office/drawing/2014/main" id="{A5F3A245-A1F9-4A5B-8A86-780845E966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CuadroTexto 9">
            <a:extLst>
              <a:ext uri="{FF2B5EF4-FFF2-40B4-BE49-F238E27FC236}">
                <a16:creationId xmlns:a16="http://schemas.microsoft.com/office/drawing/2014/main" id="{1372829B-FCDA-43E4-9B63-B4AC88469ACE}"/>
              </a:ext>
            </a:extLst>
          </p:cNvPr>
          <p:cNvSpPr txBox="1"/>
          <p:nvPr/>
        </p:nvSpPr>
        <p:spPr>
          <a:xfrm>
            <a:off x="442914" y="4306260"/>
            <a:ext cx="5829300" cy="1569660"/>
          </a:xfrm>
          <a:prstGeom prst="rect">
            <a:avLst/>
          </a:prstGeom>
          <a:noFill/>
        </p:spPr>
        <p:txBody>
          <a:bodyPr wrap="square" rtlCol="0">
            <a:spAutoFit/>
          </a:bodyPr>
          <a:lstStyle/>
          <a:p>
            <a:r>
              <a:rPr lang="es-CO" sz="9600" b="1" dirty="0">
                <a:ln w="15875" cap="flat">
                  <a:noFill/>
                  <a:prstDash val="solid"/>
                </a:ln>
                <a:solidFill>
                  <a:srgbClr val="02C9B6"/>
                </a:solidFill>
                <a:latin typeface="Arial" panose="020B0604020202020204" pitchFamily="34" charset="0"/>
                <a:ea typeface="Roboto" panose="02000000000000000000" pitchFamily="2" charset="0"/>
                <a:cs typeface="Arial" panose="020B0604020202020204" pitchFamily="34" charset="0"/>
              </a:rPr>
              <a:t>GRACIAS</a:t>
            </a:r>
          </a:p>
        </p:txBody>
      </p:sp>
      <p:sp>
        <p:nvSpPr>
          <p:cNvPr id="11" name="CuadroTexto 10">
            <a:extLst>
              <a:ext uri="{FF2B5EF4-FFF2-40B4-BE49-F238E27FC236}">
                <a16:creationId xmlns:a16="http://schemas.microsoft.com/office/drawing/2014/main" id="{FBE21F91-9CD8-45F8-8EE6-36309EE3AF62}"/>
              </a:ext>
            </a:extLst>
          </p:cNvPr>
          <p:cNvSpPr txBox="1"/>
          <p:nvPr/>
        </p:nvSpPr>
        <p:spPr>
          <a:xfrm>
            <a:off x="352425" y="6553199"/>
            <a:ext cx="2533650" cy="230832"/>
          </a:xfrm>
          <a:prstGeom prst="rect">
            <a:avLst/>
          </a:prstGeom>
          <a:noFill/>
        </p:spPr>
        <p:txBody>
          <a:bodyPr wrap="square" rtlCol="0">
            <a:spAutoFit/>
          </a:bodyPr>
          <a:lstStyle/>
          <a:p>
            <a:r>
              <a:rPr lang="es-CO" sz="900" dirty="0">
                <a:solidFill>
                  <a:schemeClr val="bg1"/>
                </a:solidFill>
              </a:rPr>
              <a:t>Vigilada </a:t>
            </a:r>
            <a:r>
              <a:rPr lang="es-CO" sz="900" dirty="0" err="1">
                <a:solidFill>
                  <a:schemeClr val="bg1"/>
                </a:solidFill>
              </a:rPr>
              <a:t>Mineducación</a:t>
            </a:r>
            <a:endParaRPr lang="es-CO" sz="900" dirty="0">
              <a:solidFill>
                <a:schemeClr val="bg1"/>
              </a:solidFill>
            </a:endParaRPr>
          </a:p>
        </p:txBody>
      </p:sp>
      <p:sp>
        <p:nvSpPr>
          <p:cNvPr id="12" name="Rectángulo 11">
            <a:extLst>
              <a:ext uri="{FF2B5EF4-FFF2-40B4-BE49-F238E27FC236}">
                <a16:creationId xmlns:a16="http://schemas.microsoft.com/office/drawing/2014/main" id="{0936407D-25E2-4917-A6B9-D0CDF493D1CA}"/>
              </a:ext>
            </a:extLst>
          </p:cNvPr>
          <p:cNvSpPr/>
          <p:nvPr/>
        </p:nvSpPr>
        <p:spPr>
          <a:xfrm>
            <a:off x="442914" y="4433865"/>
            <a:ext cx="5829300" cy="1314450"/>
          </a:xfrm>
          <a:prstGeom prst="rect">
            <a:avLst/>
          </a:prstGeom>
          <a:noFill/>
          <a:ln w="22225">
            <a:solidFill>
              <a:srgbClr val="02C9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3" name="Gráfico 6">
            <a:extLst>
              <a:ext uri="{FF2B5EF4-FFF2-40B4-BE49-F238E27FC236}">
                <a16:creationId xmlns:a16="http://schemas.microsoft.com/office/drawing/2014/main" id="{EED147EE-E3C8-45A1-A7EA-4A18FF84CC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83826" y="5091090"/>
            <a:ext cx="6108174" cy="91951"/>
          </a:xfrm>
          <a:prstGeom prst="rect">
            <a:avLst/>
          </a:prstGeom>
        </p:spPr>
      </p:pic>
    </p:spTree>
    <p:extLst>
      <p:ext uri="{BB962C8B-B14F-4D97-AF65-F5344CB8AC3E}">
        <p14:creationId xmlns:p14="http://schemas.microsoft.com/office/powerpoint/2010/main" val="2414983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Portada">
    <p:bg>
      <p:bgPr>
        <a:solidFill>
          <a:srgbClr val="7F7F7F">
            <a:alpha val="20000"/>
          </a:srgbClr>
        </a:solidFill>
        <a:effectLst/>
      </p:bgPr>
    </p:bg>
    <p:spTree>
      <p:nvGrpSpPr>
        <p:cNvPr id="1" name=""/>
        <p:cNvGrpSpPr/>
        <p:nvPr/>
      </p:nvGrpSpPr>
      <p:grpSpPr>
        <a:xfrm>
          <a:off x="0" y="0"/>
          <a:ext cx="0" cy="0"/>
          <a:chOff x="0" y="0"/>
          <a:chExt cx="0" cy="0"/>
        </a:xfrm>
      </p:grpSpPr>
      <p:pic>
        <p:nvPicPr>
          <p:cNvPr id="12" name="Gráfico 11">
            <a:extLst>
              <a:ext uri="{FF2B5EF4-FFF2-40B4-BE49-F238E27FC236}">
                <a16:creationId xmlns:a16="http://schemas.microsoft.com/office/drawing/2014/main" id="{01917929-CAC9-4C23-BB91-8827BDA2CAEB}"/>
              </a:ext>
            </a:extLst>
          </p:cNvPr>
          <p:cNvPicPr>
            <a:picLocks noChangeAspect="1"/>
          </p:cNvPicPr>
          <p:nvPr/>
        </p:nvPicPr>
        <p:blipFill>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tretch>
            <a:fillRect/>
          </a:stretch>
        </p:blipFill>
        <p:spPr>
          <a:xfrm>
            <a:off x="-1828592" y="-1689100"/>
            <a:ext cx="7648891" cy="6858000"/>
          </a:xfrm>
          <a:prstGeom prst="rect">
            <a:avLst/>
          </a:prstGeom>
        </p:spPr>
      </p:pic>
      <p:sp>
        <p:nvSpPr>
          <p:cNvPr id="13" name="CuadroTexto 12">
            <a:extLst>
              <a:ext uri="{FF2B5EF4-FFF2-40B4-BE49-F238E27FC236}">
                <a16:creationId xmlns:a16="http://schemas.microsoft.com/office/drawing/2014/main" id="{6C8AC4E2-448D-4FEE-91DD-C1DA16461242}"/>
              </a:ext>
            </a:extLst>
          </p:cNvPr>
          <p:cNvSpPr txBox="1"/>
          <p:nvPr/>
        </p:nvSpPr>
        <p:spPr>
          <a:xfrm>
            <a:off x="352425" y="6553199"/>
            <a:ext cx="2533650" cy="230832"/>
          </a:xfrm>
          <a:prstGeom prst="rect">
            <a:avLst/>
          </a:prstGeom>
          <a:noFill/>
        </p:spPr>
        <p:txBody>
          <a:bodyPr wrap="square" rtlCol="0">
            <a:spAutoFit/>
          </a:bodyPr>
          <a:lstStyle/>
          <a:p>
            <a:r>
              <a:rPr lang="es-CO" sz="900" dirty="0">
                <a:solidFill>
                  <a:schemeClr val="bg1"/>
                </a:solidFill>
              </a:rPr>
              <a:t>Vigilada </a:t>
            </a:r>
            <a:r>
              <a:rPr lang="es-CO" sz="900" dirty="0" err="1">
                <a:solidFill>
                  <a:schemeClr val="bg1"/>
                </a:solidFill>
              </a:rPr>
              <a:t>Mnecación</a:t>
            </a:r>
            <a:endParaRPr lang="es-CO" sz="900" dirty="0">
              <a:solidFill>
                <a:schemeClr val="bg1"/>
              </a:solidFill>
            </a:endParaRPr>
          </a:p>
        </p:txBody>
      </p:sp>
      <p:pic>
        <p:nvPicPr>
          <p:cNvPr id="20" name="Gráfico 5">
            <a:extLst>
              <a:ext uri="{FF2B5EF4-FFF2-40B4-BE49-F238E27FC236}">
                <a16:creationId xmlns:a16="http://schemas.microsoft.com/office/drawing/2014/main" id="{9F47A9DA-CE97-4EC8-9576-61A1ECAA59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20301" y="4055585"/>
            <a:ext cx="6108174" cy="91951"/>
          </a:xfrm>
          <a:prstGeom prst="rect">
            <a:avLst/>
          </a:prstGeom>
        </p:spPr>
      </p:pic>
    </p:spTree>
    <p:extLst>
      <p:ext uri="{BB962C8B-B14F-4D97-AF65-F5344CB8AC3E}">
        <p14:creationId xmlns:p14="http://schemas.microsoft.com/office/powerpoint/2010/main" val="7752896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_Diapositiva de título">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1933618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Diapositiva de título" type="title">
  <p:cSld name="Diapositiva de título">
    <p:spTree>
      <p:nvGrpSpPr>
        <p:cNvPr id="1" name="Shape 22"/>
        <p:cNvGrpSpPr/>
        <p:nvPr/>
      </p:nvGrpSpPr>
      <p:grpSpPr>
        <a:xfrm>
          <a:off x="0" y="0"/>
          <a:ext cx="0" cy="0"/>
          <a:chOff x="0" y="0"/>
          <a:chExt cx="0" cy="0"/>
        </a:xfrm>
      </p:grpSpPr>
      <p:sp>
        <p:nvSpPr>
          <p:cNvPr id="30" name="Google Shape;30;p31"/>
          <p:cNvSpPr txBox="1">
            <a:spLocks noGrp="1"/>
          </p:cNvSpPr>
          <p:nvPr>
            <p:ph type="ctrTitle"/>
          </p:nvPr>
        </p:nvSpPr>
        <p:spPr>
          <a:xfrm>
            <a:off x="2928401" y="1380068"/>
            <a:ext cx="8574622" cy="2616199"/>
          </a:xfrm>
          <a:prstGeom prst="rect">
            <a:avLst/>
          </a:prstGeom>
          <a:noFill/>
          <a:ln>
            <a:noFill/>
          </a:ln>
        </p:spPr>
        <p:txBody>
          <a:bodyPr spcFirstLastPara="1" wrap="square" lIns="91425" tIns="45700" rIns="91425" bIns="45700" anchor="b" anchorCtr="0">
            <a:normAutofit/>
          </a:bodyPr>
          <a:lstStyle>
            <a:lvl1pPr lvl="0" algn="r">
              <a:lnSpc>
                <a:spcPct val="100000"/>
              </a:lnSpc>
              <a:spcBef>
                <a:spcPts val="0"/>
              </a:spcBef>
              <a:spcAft>
                <a:spcPts val="0"/>
              </a:spcAft>
              <a:buClr>
                <a:schemeClr val="dk1"/>
              </a:buClr>
              <a:buSzPts val="6000"/>
              <a:buFont typeface="Calibri"/>
              <a:buNone/>
              <a:defRPr sz="6000" b="1">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1"/>
          <p:cNvSpPr txBox="1">
            <a:spLocks noGrp="1"/>
          </p:cNvSpPr>
          <p:nvPr>
            <p:ph type="subTitle" idx="1"/>
          </p:nvPr>
        </p:nvSpPr>
        <p:spPr>
          <a:xfrm>
            <a:off x="4515377" y="3996267"/>
            <a:ext cx="6987645" cy="1388534"/>
          </a:xfrm>
          <a:prstGeom prst="rect">
            <a:avLst/>
          </a:prstGeom>
          <a:noFill/>
          <a:ln>
            <a:noFill/>
          </a:ln>
        </p:spPr>
        <p:txBody>
          <a:bodyPr spcFirstLastPara="1" wrap="square" lIns="91425" tIns="45700" rIns="91425" bIns="45700" anchor="t" anchorCtr="0">
            <a:normAutofit/>
          </a:bodyPr>
          <a:lstStyle>
            <a:lvl1pPr lvl="0" algn="r">
              <a:lnSpc>
                <a:spcPct val="100000"/>
              </a:lnSpc>
              <a:spcBef>
                <a:spcPts val="400"/>
              </a:spcBef>
              <a:spcAft>
                <a:spcPts val="0"/>
              </a:spcAft>
              <a:buSzPts val="2900"/>
              <a:buNone/>
              <a:defRPr sz="2000">
                <a:solidFill>
                  <a:schemeClr val="dk1"/>
                </a:solidFill>
                <a:latin typeface="Calibri"/>
                <a:ea typeface="Calibri"/>
                <a:cs typeface="Calibri"/>
                <a:sym typeface="Calibri"/>
              </a:defRPr>
            </a:lvl1pPr>
            <a:lvl2pPr lvl="1" algn="ctr">
              <a:lnSpc>
                <a:spcPct val="100000"/>
              </a:lnSpc>
              <a:spcBef>
                <a:spcPts val="600"/>
              </a:spcBef>
              <a:spcAft>
                <a:spcPts val="0"/>
              </a:spcAft>
              <a:buSzPts val="2900"/>
              <a:buNone/>
              <a:defRPr>
                <a:solidFill>
                  <a:srgbClr val="888888"/>
                </a:solidFill>
              </a:defRPr>
            </a:lvl2pPr>
            <a:lvl3pPr lvl="2" algn="ctr">
              <a:lnSpc>
                <a:spcPct val="100000"/>
              </a:lnSpc>
              <a:spcBef>
                <a:spcPts val="600"/>
              </a:spcBef>
              <a:spcAft>
                <a:spcPts val="0"/>
              </a:spcAft>
              <a:buSzPts val="2610"/>
              <a:buNone/>
              <a:defRPr>
                <a:solidFill>
                  <a:srgbClr val="888888"/>
                </a:solidFill>
              </a:defRPr>
            </a:lvl3pPr>
            <a:lvl4pPr lvl="3" algn="ctr">
              <a:lnSpc>
                <a:spcPct val="100000"/>
              </a:lnSpc>
              <a:spcBef>
                <a:spcPts val="600"/>
              </a:spcBef>
              <a:spcAft>
                <a:spcPts val="0"/>
              </a:spcAft>
              <a:buSzPts val="2320"/>
              <a:buNone/>
              <a:defRPr>
                <a:solidFill>
                  <a:srgbClr val="888888"/>
                </a:solidFill>
              </a:defRPr>
            </a:lvl4pPr>
            <a:lvl5pPr lvl="4" algn="ctr">
              <a:lnSpc>
                <a:spcPct val="100000"/>
              </a:lnSpc>
              <a:spcBef>
                <a:spcPts val="600"/>
              </a:spcBef>
              <a:spcAft>
                <a:spcPts val="0"/>
              </a:spcAft>
              <a:buSzPts val="2030"/>
              <a:buNone/>
              <a:defRPr>
                <a:solidFill>
                  <a:srgbClr val="888888"/>
                </a:solidFill>
              </a:defRPr>
            </a:lvl5pPr>
            <a:lvl6pPr lvl="5" algn="ctr">
              <a:lnSpc>
                <a:spcPct val="100000"/>
              </a:lnSpc>
              <a:spcBef>
                <a:spcPts val="600"/>
              </a:spcBef>
              <a:spcAft>
                <a:spcPts val="0"/>
              </a:spcAft>
              <a:buSzPts val="2030"/>
              <a:buNone/>
              <a:defRPr>
                <a:solidFill>
                  <a:srgbClr val="888888"/>
                </a:solidFill>
              </a:defRPr>
            </a:lvl6pPr>
            <a:lvl7pPr lvl="6" algn="ctr">
              <a:lnSpc>
                <a:spcPct val="100000"/>
              </a:lnSpc>
              <a:spcBef>
                <a:spcPts val="600"/>
              </a:spcBef>
              <a:spcAft>
                <a:spcPts val="0"/>
              </a:spcAft>
              <a:buSzPts val="2030"/>
              <a:buNone/>
              <a:defRPr>
                <a:solidFill>
                  <a:srgbClr val="888888"/>
                </a:solidFill>
              </a:defRPr>
            </a:lvl7pPr>
            <a:lvl8pPr lvl="7" algn="ctr">
              <a:lnSpc>
                <a:spcPct val="100000"/>
              </a:lnSpc>
              <a:spcBef>
                <a:spcPts val="600"/>
              </a:spcBef>
              <a:spcAft>
                <a:spcPts val="0"/>
              </a:spcAft>
              <a:buSzPts val="2030"/>
              <a:buNone/>
              <a:defRPr>
                <a:solidFill>
                  <a:srgbClr val="888888"/>
                </a:solidFill>
              </a:defRPr>
            </a:lvl8pPr>
            <a:lvl9pPr lvl="8" algn="ctr">
              <a:lnSpc>
                <a:spcPct val="100000"/>
              </a:lnSpc>
              <a:spcBef>
                <a:spcPts val="600"/>
              </a:spcBef>
              <a:spcAft>
                <a:spcPts val="600"/>
              </a:spcAft>
              <a:buSzPts val="2030"/>
              <a:buNone/>
              <a:defRPr>
                <a:solidFill>
                  <a:srgbClr val="888888"/>
                </a:solidFill>
              </a:defRPr>
            </a:lvl9pPr>
          </a:lstStyle>
          <a:p>
            <a:endParaRPr/>
          </a:p>
        </p:txBody>
      </p:sp>
      <p:sp>
        <p:nvSpPr>
          <p:cNvPr id="32" name="Google Shape;32;p31"/>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1"/>
          <p:cNvSpPr txBox="1">
            <a:spLocks noGrp="1"/>
          </p:cNvSpPr>
          <p:nvPr>
            <p:ph type="ftr" idx="11"/>
          </p:nvPr>
        </p:nvSpPr>
        <p:spPr>
          <a:xfrm>
            <a:off x="5332412" y="5883275"/>
            <a:ext cx="4324044"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1"/>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a:t>
            </a:fld>
            <a:endParaRPr/>
          </a:p>
        </p:txBody>
      </p:sp>
    </p:spTree>
    <p:extLst>
      <p:ext uri="{BB962C8B-B14F-4D97-AF65-F5344CB8AC3E}">
        <p14:creationId xmlns:p14="http://schemas.microsoft.com/office/powerpoint/2010/main" val="34013208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ítulo y objetos" type="obj">
  <p:cSld name="Título y objetos">
    <p:spTree>
      <p:nvGrpSpPr>
        <p:cNvPr id="1" name="Shape 35"/>
        <p:cNvGrpSpPr/>
        <p:nvPr/>
      </p:nvGrpSpPr>
      <p:grpSpPr>
        <a:xfrm>
          <a:off x="0" y="0"/>
          <a:ext cx="0" cy="0"/>
          <a:chOff x="0" y="0"/>
          <a:chExt cx="0" cy="0"/>
        </a:xfrm>
      </p:grpSpPr>
      <p:sp>
        <p:nvSpPr>
          <p:cNvPr id="36" name="Google Shape;36;p32"/>
          <p:cNvSpPr txBox="1">
            <a:spLocks noGrp="1"/>
          </p:cNvSpPr>
          <p:nvPr>
            <p:ph type="title"/>
          </p:nvPr>
        </p:nvSpPr>
        <p:spPr>
          <a:xfrm>
            <a:off x="1724297" y="274321"/>
            <a:ext cx="10018713"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32"/>
          <p:cNvSpPr txBox="1">
            <a:spLocks noGrp="1"/>
          </p:cNvSpPr>
          <p:nvPr>
            <p:ph type="body" idx="1"/>
          </p:nvPr>
        </p:nvSpPr>
        <p:spPr>
          <a:xfrm>
            <a:off x="1724297" y="1410789"/>
            <a:ext cx="10018713" cy="4663440"/>
          </a:xfrm>
          <a:prstGeom prst="rect">
            <a:avLst/>
          </a:prstGeom>
          <a:noFill/>
          <a:ln>
            <a:noFill/>
          </a:ln>
        </p:spPr>
        <p:txBody>
          <a:bodyPr spcFirstLastPara="1" wrap="square" lIns="91425" tIns="45700" rIns="91425" bIns="45700" anchor="t" anchorCtr="0">
            <a:normAutofit/>
          </a:bodyPr>
          <a:lstStyle>
            <a:lvl1pPr marL="457200" lvl="0" indent="-449580" algn="l">
              <a:lnSpc>
                <a:spcPct val="100000"/>
              </a:lnSpc>
              <a:spcBef>
                <a:spcPts val="480"/>
              </a:spcBef>
              <a:spcAft>
                <a:spcPts val="0"/>
              </a:spcAft>
              <a:buSzPts val="3480"/>
              <a:buChar char="•"/>
              <a:defRPr>
                <a:latin typeface="Calibri"/>
                <a:ea typeface="Calibri"/>
                <a:cs typeface="Calibri"/>
                <a:sym typeface="Calibri"/>
              </a:defRPr>
            </a:lvl1pPr>
            <a:lvl2pPr marL="914400" lvl="1" indent="-412750" algn="l">
              <a:lnSpc>
                <a:spcPct val="100000"/>
              </a:lnSpc>
              <a:spcBef>
                <a:spcPts val="600"/>
              </a:spcBef>
              <a:spcAft>
                <a:spcPts val="0"/>
              </a:spcAft>
              <a:buSzPts val="2900"/>
              <a:buChar char="•"/>
              <a:defRPr>
                <a:latin typeface="Calibri"/>
                <a:ea typeface="Calibri"/>
                <a:cs typeface="Calibri"/>
                <a:sym typeface="Calibri"/>
              </a:defRPr>
            </a:lvl2pPr>
            <a:lvl3pPr marL="1371600" lvl="2" indent="-394335" algn="l">
              <a:lnSpc>
                <a:spcPct val="100000"/>
              </a:lnSpc>
              <a:spcBef>
                <a:spcPts val="600"/>
              </a:spcBef>
              <a:spcAft>
                <a:spcPts val="0"/>
              </a:spcAft>
              <a:buSzPts val="2610"/>
              <a:buChar char="•"/>
              <a:defRPr>
                <a:latin typeface="Calibri"/>
                <a:ea typeface="Calibri"/>
                <a:cs typeface="Calibri"/>
                <a:sym typeface="Calibri"/>
              </a:defRPr>
            </a:lvl3pPr>
            <a:lvl4pPr marL="1828800" lvl="3" indent="-375919" algn="l">
              <a:lnSpc>
                <a:spcPct val="100000"/>
              </a:lnSpc>
              <a:spcBef>
                <a:spcPts val="600"/>
              </a:spcBef>
              <a:spcAft>
                <a:spcPts val="0"/>
              </a:spcAft>
              <a:buSzPts val="2320"/>
              <a:buChar char="•"/>
              <a:defRPr>
                <a:latin typeface="Calibri"/>
                <a:ea typeface="Calibri"/>
                <a:cs typeface="Calibri"/>
                <a:sym typeface="Calibri"/>
              </a:defRPr>
            </a:lvl4pPr>
            <a:lvl5pPr marL="2286000" lvl="4" indent="-357504" algn="l">
              <a:lnSpc>
                <a:spcPct val="100000"/>
              </a:lnSpc>
              <a:spcBef>
                <a:spcPts val="600"/>
              </a:spcBef>
              <a:spcAft>
                <a:spcPts val="0"/>
              </a:spcAft>
              <a:buSzPts val="203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endParaRPr/>
          </a:p>
        </p:txBody>
      </p:sp>
      <p:sp>
        <p:nvSpPr>
          <p:cNvPr id="38" name="Google Shape;38;p32"/>
          <p:cNvSpPr txBox="1">
            <a:spLocks noGrp="1"/>
          </p:cNvSpPr>
          <p:nvPr>
            <p:ph type="sldNum" idx="12"/>
          </p:nvPr>
        </p:nvSpPr>
        <p:spPr>
          <a:xfrm>
            <a:off x="11640833" y="6492875"/>
            <a:ext cx="551167" cy="365125"/>
          </a:xfrm>
          <a:prstGeom prst="rect">
            <a:avLst/>
          </a:prstGeom>
          <a:gradFill>
            <a:gsLst>
              <a:gs pos="0">
                <a:srgbClr val="AEAEAE"/>
              </a:gs>
              <a:gs pos="100000">
                <a:srgbClr val="6F6F6F"/>
              </a:gs>
            </a:gsLst>
            <a:lin ang="5400000" scaled="0"/>
          </a:gradFill>
          <a:ln w="9525" cap="rnd" cmpd="sng">
            <a:solidFill>
              <a:srgbClr val="A8A8A8"/>
            </a:solid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s-CO"/>
              <a:t>‹#›</a:t>
            </a:fld>
            <a:endParaRPr/>
          </a:p>
        </p:txBody>
      </p:sp>
    </p:spTree>
    <p:extLst>
      <p:ext uri="{BB962C8B-B14F-4D97-AF65-F5344CB8AC3E}">
        <p14:creationId xmlns:p14="http://schemas.microsoft.com/office/powerpoint/2010/main" val="14048508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_Título y objetos">
  <p:cSld name="2_Título y objetos">
    <p:spTree>
      <p:nvGrpSpPr>
        <p:cNvPr id="1" name="Shape 39"/>
        <p:cNvGrpSpPr/>
        <p:nvPr/>
      </p:nvGrpSpPr>
      <p:grpSpPr>
        <a:xfrm>
          <a:off x="0" y="0"/>
          <a:ext cx="0" cy="0"/>
          <a:chOff x="0" y="0"/>
          <a:chExt cx="0" cy="0"/>
        </a:xfrm>
      </p:grpSpPr>
      <p:sp>
        <p:nvSpPr>
          <p:cNvPr id="40" name="Google Shape;40;p33"/>
          <p:cNvSpPr txBox="1">
            <a:spLocks noGrp="1"/>
          </p:cNvSpPr>
          <p:nvPr>
            <p:ph type="title"/>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endParaRPr/>
          </a:p>
        </p:txBody>
      </p:sp>
      <p:sp>
        <p:nvSpPr>
          <p:cNvPr id="42" name="Google Shape;42;p33"/>
          <p:cNvSpPr txBox="1">
            <a:spLocks noGrp="1"/>
          </p:cNvSpPr>
          <p:nvPr>
            <p:ph type="sldNum" idx="12"/>
          </p:nvPr>
        </p:nvSpPr>
        <p:spPr>
          <a:xfrm>
            <a:off x="11640833" y="6492875"/>
            <a:ext cx="551167" cy="365125"/>
          </a:xfrm>
          <a:prstGeom prst="rect">
            <a:avLst/>
          </a:prstGeom>
          <a:gradFill>
            <a:gsLst>
              <a:gs pos="0">
                <a:srgbClr val="AEAEAE"/>
              </a:gs>
              <a:gs pos="100000">
                <a:srgbClr val="6F6F6F"/>
              </a:gs>
            </a:gsLst>
            <a:lin ang="5400000" scaled="0"/>
          </a:gradFill>
          <a:ln w="9525" cap="rnd" cmpd="sng">
            <a:solidFill>
              <a:srgbClr val="A8A8A8"/>
            </a:solid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s-CO"/>
              <a:t>‹#›</a:t>
            </a:fld>
            <a:endParaRPr/>
          </a:p>
        </p:txBody>
      </p:sp>
    </p:spTree>
    <p:extLst>
      <p:ext uri="{BB962C8B-B14F-4D97-AF65-F5344CB8AC3E}">
        <p14:creationId xmlns:p14="http://schemas.microsoft.com/office/powerpoint/2010/main" val="24735439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ma 3 de 5">
    <p:bg>
      <p:bgPr>
        <a:solidFill>
          <a:schemeClr val="bg1"/>
        </a:solidFill>
        <a:effectLst/>
      </p:bgPr>
    </p:bg>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7B3CDB48-DCBE-4C96-96CD-319BFEF3F5D1}"/>
              </a:ext>
            </a:extLst>
          </p:cNvPr>
          <p:cNvSpPr/>
          <p:nvPr/>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a:t>TÍTULO</a:t>
            </a:r>
            <a:endParaRPr/>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a:t>
            </a:fld>
            <a:endParaRPr lang="es-CO"/>
          </a:p>
        </p:txBody>
      </p:sp>
      <p:sp>
        <p:nvSpPr>
          <p:cNvPr id="37" name="Google Shape;44;p33">
            <a:extLst>
              <a:ext uri="{FF2B5EF4-FFF2-40B4-BE49-F238E27FC236}">
                <a16:creationId xmlns:a16="http://schemas.microsoft.com/office/drawing/2014/main" id="{555783DE-0BB0-0A61-D2E3-BD12A6ECE011}"/>
              </a:ext>
            </a:extLst>
          </p:cNvPr>
          <p:cNvSpPr/>
          <p:nvPr userDrawn="1"/>
        </p:nvSpPr>
        <p:spPr>
          <a:xfrm>
            <a:off x="0" y="2510553"/>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 name="Google Shape;46;p33">
            <a:extLst>
              <a:ext uri="{FF2B5EF4-FFF2-40B4-BE49-F238E27FC236}">
                <a16:creationId xmlns:a16="http://schemas.microsoft.com/office/drawing/2014/main" id="{B703E17E-FE6F-AF88-5129-6E896D7EC37F}"/>
              </a:ext>
            </a:extLst>
          </p:cNvPr>
          <p:cNvSpPr/>
          <p:nvPr userDrawn="1"/>
        </p:nvSpPr>
        <p:spPr>
          <a:xfrm>
            <a:off x="0" y="33269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 name="Google Shape;48;p33">
            <a:extLst>
              <a:ext uri="{FF2B5EF4-FFF2-40B4-BE49-F238E27FC236}">
                <a16:creationId xmlns:a16="http://schemas.microsoft.com/office/drawing/2014/main" id="{280AA3CF-5A42-DC03-F285-33209448CDDE}"/>
              </a:ext>
            </a:extLst>
          </p:cNvPr>
          <p:cNvSpPr/>
          <p:nvPr userDrawn="1"/>
        </p:nvSpPr>
        <p:spPr>
          <a:xfrm>
            <a:off x="0" y="413543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 name="Google Shape;43;p33">
            <a:extLst>
              <a:ext uri="{FF2B5EF4-FFF2-40B4-BE49-F238E27FC236}">
                <a16:creationId xmlns:a16="http://schemas.microsoft.com/office/drawing/2014/main" id="{C020565E-3032-4598-4EFA-F7F8B576DB1A}"/>
              </a:ext>
            </a:extLst>
          </p:cNvPr>
          <p:cNvSpPr/>
          <p:nvPr userDrawn="1"/>
        </p:nvSpPr>
        <p:spPr>
          <a:xfrm>
            <a:off x="0" y="1860674"/>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a:solidFill>
                  <a:schemeClr val="lt1"/>
                </a:solidFill>
                <a:latin typeface="Calibri"/>
                <a:ea typeface="Calibri"/>
                <a:cs typeface="Calibri"/>
                <a:sym typeface="Calibri"/>
              </a:rPr>
              <a:t>Presentación del curso</a:t>
            </a:r>
            <a:endParaRPr lang="es-CO" sz="1400" b="0" i="0" u="none" strike="noStrike" cap="none">
              <a:solidFill>
                <a:srgbClr val="000000"/>
              </a:solidFill>
              <a:latin typeface="Arial"/>
              <a:ea typeface="Arial"/>
              <a:cs typeface="Arial"/>
              <a:sym typeface="Arial"/>
            </a:endParaRPr>
          </a:p>
        </p:txBody>
      </p:sp>
      <p:sp>
        <p:nvSpPr>
          <p:cNvPr id="41" name="Google Shape;45;p33">
            <a:extLst>
              <a:ext uri="{FF2B5EF4-FFF2-40B4-BE49-F238E27FC236}">
                <a16:creationId xmlns:a16="http://schemas.microsoft.com/office/drawing/2014/main" id="{AD0F90C6-2C8D-591A-E5F9-6EE8D576592E}"/>
              </a:ext>
            </a:extLst>
          </p:cNvPr>
          <p:cNvSpPr/>
          <p:nvPr userDrawn="1"/>
        </p:nvSpPr>
        <p:spPr>
          <a:xfrm>
            <a:off x="0" y="2677107"/>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a:solidFill>
                  <a:schemeClr val="lt1"/>
                </a:solidFill>
                <a:latin typeface="Calibri"/>
                <a:ea typeface="Calibri"/>
                <a:cs typeface="Calibri"/>
                <a:sym typeface="Calibri"/>
              </a:rPr>
              <a:t>Metodología de trabajo</a:t>
            </a:r>
            <a:endParaRPr sz="1400" b="0" i="0" u="none" strike="noStrike" cap="none">
              <a:solidFill>
                <a:srgbClr val="000000"/>
              </a:solidFill>
              <a:latin typeface="Arial"/>
              <a:ea typeface="Arial"/>
              <a:cs typeface="Arial"/>
              <a:sym typeface="Arial"/>
            </a:endParaRPr>
          </a:p>
        </p:txBody>
      </p:sp>
      <p:sp>
        <p:nvSpPr>
          <p:cNvPr id="42" name="Google Shape;47;p33">
            <a:extLst>
              <a:ext uri="{FF2B5EF4-FFF2-40B4-BE49-F238E27FC236}">
                <a16:creationId xmlns:a16="http://schemas.microsoft.com/office/drawing/2014/main" id="{79CFA078-C5F9-51F8-52CA-02FF86868B33}"/>
              </a:ext>
            </a:extLst>
          </p:cNvPr>
          <p:cNvSpPr/>
          <p:nvPr userDrawn="1"/>
        </p:nvSpPr>
        <p:spPr>
          <a:xfrm>
            <a:off x="0" y="3485552"/>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a:solidFill>
                  <a:schemeClr val="lt1"/>
                </a:solidFill>
                <a:latin typeface="Calibri"/>
                <a:ea typeface="Calibri"/>
                <a:cs typeface="Calibri"/>
                <a:sym typeface="Calibri"/>
              </a:rPr>
              <a:t>Contenido detallado</a:t>
            </a:r>
            <a:endParaRPr sz="1400" b="0" i="0" u="none" strike="noStrike" cap="none">
              <a:solidFill>
                <a:srgbClr val="000000"/>
              </a:solidFill>
              <a:latin typeface="Arial"/>
              <a:ea typeface="Arial"/>
              <a:cs typeface="Arial"/>
              <a:sym typeface="Arial"/>
            </a:endParaRPr>
          </a:p>
        </p:txBody>
      </p:sp>
      <p:sp>
        <p:nvSpPr>
          <p:cNvPr id="43" name="Google Shape;48;p33">
            <a:extLst>
              <a:ext uri="{FF2B5EF4-FFF2-40B4-BE49-F238E27FC236}">
                <a16:creationId xmlns:a16="http://schemas.microsoft.com/office/drawing/2014/main" id="{684E26AC-2D18-3E2A-3597-255C11AF665A}"/>
              </a:ext>
            </a:extLst>
          </p:cNvPr>
          <p:cNvSpPr/>
          <p:nvPr userDrawn="1"/>
        </p:nvSpPr>
        <p:spPr>
          <a:xfrm>
            <a:off x="0" y="494505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 name="Google Shape;47;p33">
            <a:extLst>
              <a:ext uri="{FF2B5EF4-FFF2-40B4-BE49-F238E27FC236}">
                <a16:creationId xmlns:a16="http://schemas.microsoft.com/office/drawing/2014/main" id="{AF19D27C-A159-60C6-2907-036E0C2E564D}"/>
              </a:ext>
            </a:extLst>
          </p:cNvPr>
          <p:cNvSpPr/>
          <p:nvPr userDrawn="1"/>
        </p:nvSpPr>
        <p:spPr>
          <a:xfrm>
            <a:off x="0" y="4295177"/>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a:solidFill>
                  <a:schemeClr val="lt1"/>
                </a:solidFill>
                <a:latin typeface="Calibri"/>
                <a:ea typeface="Calibri"/>
                <a:cs typeface="Calibri"/>
                <a:sym typeface="Calibri"/>
              </a:rPr>
              <a:t>Evaluaciones</a:t>
            </a:r>
            <a:endParaRPr sz="1400" b="0" i="0" u="none" strike="noStrike" cap="none">
              <a:solidFill>
                <a:srgbClr val="000000"/>
              </a:solidFill>
              <a:latin typeface="Arial"/>
              <a:ea typeface="Arial"/>
              <a:cs typeface="Arial"/>
              <a:sym typeface="Arial"/>
            </a:endParaRPr>
          </a:p>
        </p:txBody>
      </p:sp>
      <p:sp>
        <p:nvSpPr>
          <p:cNvPr id="45" name="Google Shape;48;p33">
            <a:extLst>
              <a:ext uri="{FF2B5EF4-FFF2-40B4-BE49-F238E27FC236}">
                <a16:creationId xmlns:a16="http://schemas.microsoft.com/office/drawing/2014/main" id="{90F6A263-4698-EECF-D25C-1C1403A5ACCD}"/>
              </a:ext>
            </a:extLst>
          </p:cNvPr>
          <p:cNvSpPr/>
          <p:nvPr userDrawn="1"/>
        </p:nvSpPr>
        <p:spPr>
          <a:xfrm>
            <a:off x="10882" y="573971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6" name="Google Shape;47;p33">
            <a:extLst>
              <a:ext uri="{FF2B5EF4-FFF2-40B4-BE49-F238E27FC236}">
                <a16:creationId xmlns:a16="http://schemas.microsoft.com/office/drawing/2014/main" id="{D7776D4C-8C49-E720-FC8F-D1552054CEDF}"/>
              </a:ext>
            </a:extLst>
          </p:cNvPr>
          <p:cNvSpPr/>
          <p:nvPr userDrawn="1"/>
        </p:nvSpPr>
        <p:spPr>
          <a:xfrm>
            <a:off x="10882" y="5089833"/>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err="1">
                <a:solidFill>
                  <a:schemeClr val="lt1"/>
                </a:solidFill>
                <a:latin typeface="Calibri"/>
                <a:ea typeface="Calibri"/>
                <a:cs typeface="Calibri"/>
                <a:sym typeface="Calibri"/>
              </a:rPr>
              <a:t>Tips</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8194014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ma 4 de 5">
    <p:bg>
      <p:bgPr>
        <a:solidFill>
          <a:schemeClr val="bg1"/>
        </a:solidFill>
        <a:effectLst/>
      </p:bgPr>
    </p:bg>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7B3CDB48-DCBE-4C96-96CD-319BFEF3F5D1}"/>
              </a:ext>
            </a:extLst>
          </p:cNvPr>
          <p:cNvSpPr/>
          <p:nvPr/>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a:t>TÍTULO</a:t>
            </a:r>
            <a:endParaRPr/>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a:t>
            </a:fld>
            <a:endParaRPr lang="es-CO"/>
          </a:p>
        </p:txBody>
      </p:sp>
      <p:sp>
        <p:nvSpPr>
          <p:cNvPr id="37" name="Google Shape;44;p33">
            <a:extLst>
              <a:ext uri="{FF2B5EF4-FFF2-40B4-BE49-F238E27FC236}">
                <a16:creationId xmlns:a16="http://schemas.microsoft.com/office/drawing/2014/main" id="{F730591E-4EF5-BEDA-91A5-3742243C6E8C}"/>
              </a:ext>
            </a:extLst>
          </p:cNvPr>
          <p:cNvSpPr/>
          <p:nvPr userDrawn="1"/>
        </p:nvSpPr>
        <p:spPr>
          <a:xfrm>
            <a:off x="0" y="2510553"/>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 name="Google Shape;46;p33">
            <a:extLst>
              <a:ext uri="{FF2B5EF4-FFF2-40B4-BE49-F238E27FC236}">
                <a16:creationId xmlns:a16="http://schemas.microsoft.com/office/drawing/2014/main" id="{6112CF89-6EDF-6656-4250-FF8E5F889948}"/>
              </a:ext>
            </a:extLst>
          </p:cNvPr>
          <p:cNvSpPr/>
          <p:nvPr userDrawn="1"/>
        </p:nvSpPr>
        <p:spPr>
          <a:xfrm>
            <a:off x="0" y="33269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 name="Google Shape;48;p33">
            <a:extLst>
              <a:ext uri="{FF2B5EF4-FFF2-40B4-BE49-F238E27FC236}">
                <a16:creationId xmlns:a16="http://schemas.microsoft.com/office/drawing/2014/main" id="{CC7DB118-2322-2B05-9F6D-00D36CFE4391}"/>
              </a:ext>
            </a:extLst>
          </p:cNvPr>
          <p:cNvSpPr/>
          <p:nvPr userDrawn="1"/>
        </p:nvSpPr>
        <p:spPr>
          <a:xfrm>
            <a:off x="0" y="413543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 name="Google Shape;43;p33">
            <a:extLst>
              <a:ext uri="{FF2B5EF4-FFF2-40B4-BE49-F238E27FC236}">
                <a16:creationId xmlns:a16="http://schemas.microsoft.com/office/drawing/2014/main" id="{C4296F6A-0F2E-0A0B-13D2-864254126856}"/>
              </a:ext>
            </a:extLst>
          </p:cNvPr>
          <p:cNvSpPr/>
          <p:nvPr userDrawn="1"/>
        </p:nvSpPr>
        <p:spPr>
          <a:xfrm>
            <a:off x="0" y="1860674"/>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a:solidFill>
                  <a:schemeClr val="lt1"/>
                </a:solidFill>
                <a:latin typeface="Calibri"/>
                <a:ea typeface="Calibri"/>
                <a:cs typeface="Calibri"/>
                <a:sym typeface="Calibri"/>
              </a:rPr>
              <a:t>Presentación del curso</a:t>
            </a:r>
            <a:endParaRPr lang="es-CO" sz="1400" b="0" i="0" u="none" strike="noStrike" cap="none">
              <a:solidFill>
                <a:srgbClr val="000000"/>
              </a:solidFill>
              <a:latin typeface="Arial"/>
              <a:ea typeface="Arial"/>
              <a:cs typeface="Arial"/>
              <a:sym typeface="Arial"/>
            </a:endParaRPr>
          </a:p>
        </p:txBody>
      </p:sp>
      <p:sp>
        <p:nvSpPr>
          <p:cNvPr id="41" name="Google Shape;45;p33">
            <a:extLst>
              <a:ext uri="{FF2B5EF4-FFF2-40B4-BE49-F238E27FC236}">
                <a16:creationId xmlns:a16="http://schemas.microsoft.com/office/drawing/2014/main" id="{CDF6ECE4-7238-EE77-0267-DF4510E6F818}"/>
              </a:ext>
            </a:extLst>
          </p:cNvPr>
          <p:cNvSpPr/>
          <p:nvPr userDrawn="1"/>
        </p:nvSpPr>
        <p:spPr>
          <a:xfrm>
            <a:off x="0" y="2677107"/>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a:solidFill>
                  <a:schemeClr val="lt1"/>
                </a:solidFill>
                <a:latin typeface="Calibri"/>
                <a:ea typeface="Calibri"/>
                <a:cs typeface="Calibri"/>
                <a:sym typeface="Calibri"/>
              </a:rPr>
              <a:t>Metodología de trabajo</a:t>
            </a:r>
            <a:endParaRPr sz="1400" b="0" i="0" u="none" strike="noStrike" cap="none">
              <a:solidFill>
                <a:srgbClr val="000000"/>
              </a:solidFill>
              <a:latin typeface="Arial"/>
              <a:ea typeface="Arial"/>
              <a:cs typeface="Arial"/>
              <a:sym typeface="Arial"/>
            </a:endParaRPr>
          </a:p>
        </p:txBody>
      </p:sp>
      <p:sp>
        <p:nvSpPr>
          <p:cNvPr id="42" name="Google Shape;47;p33">
            <a:extLst>
              <a:ext uri="{FF2B5EF4-FFF2-40B4-BE49-F238E27FC236}">
                <a16:creationId xmlns:a16="http://schemas.microsoft.com/office/drawing/2014/main" id="{DB17D8BC-6459-6CE1-DEB2-CDA2480A9329}"/>
              </a:ext>
            </a:extLst>
          </p:cNvPr>
          <p:cNvSpPr/>
          <p:nvPr userDrawn="1"/>
        </p:nvSpPr>
        <p:spPr>
          <a:xfrm>
            <a:off x="0" y="3485552"/>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a:solidFill>
                  <a:schemeClr val="lt1"/>
                </a:solidFill>
                <a:latin typeface="Calibri"/>
                <a:ea typeface="Calibri"/>
                <a:cs typeface="Calibri"/>
                <a:sym typeface="Calibri"/>
              </a:rPr>
              <a:t>Contenido detallado</a:t>
            </a:r>
            <a:endParaRPr sz="1400" b="0" i="0" u="none" strike="noStrike" cap="none">
              <a:solidFill>
                <a:srgbClr val="000000"/>
              </a:solidFill>
              <a:latin typeface="Arial"/>
              <a:ea typeface="Arial"/>
              <a:cs typeface="Arial"/>
              <a:sym typeface="Arial"/>
            </a:endParaRPr>
          </a:p>
        </p:txBody>
      </p:sp>
      <p:sp>
        <p:nvSpPr>
          <p:cNvPr id="43" name="Google Shape;48;p33">
            <a:extLst>
              <a:ext uri="{FF2B5EF4-FFF2-40B4-BE49-F238E27FC236}">
                <a16:creationId xmlns:a16="http://schemas.microsoft.com/office/drawing/2014/main" id="{1ACBCBD6-C77B-B622-F448-C108B1A1D809}"/>
              </a:ext>
            </a:extLst>
          </p:cNvPr>
          <p:cNvSpPr/>
          <p:nvPr userDrawn="1"/>
        </p:nvSpPr>
        <p:spPr>
          <a:xfrm>
            <a:off x="0" y="494505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 name="Google Shape;47;p33">
            <a:extLst>
              <a:ext uri="{FF2B5EF4-FFF2-40B4-BE49-F238E27FC236}">
                <a16:creationId xmlns:a16="http://schemas.microsoft.com/office/drawing/2014/main" id="{6D0957DB-A804-AC7D-5764-391AC862300A}"/>
              </a:ext>
            </a:extLst>
          </p:cNvPr>
          <p:cNvSpPr/>
          <p:nvPr userDrawn="1"/>
        </p:nvSpPr>
        <p:spPr>
          <a:xfrm>
            <a:off x="0" y="4295177"/>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a:solidFill>
                  <a:schemeClr val="lt1"/>
                </a:solidFill>
                <a:latin typeface="Calibri"/>
                <a:ea typeface="Calibri"/>
                <a:cs typeface="Calibri"/>
                <a:sym typeface="Calibri"/>
              </a:rPr>
              <a:t>Evaluaciones</a:t>
            </a:r>
            <a:endParaRPr sz="1400" b="0" i="0" u="none" strike="noStrike" cap="none">
              <a:solidFill>
                <a:srgbClr val="000000"/>
              </a:solidFill>
              <a:latin typeface="Arial"/>
              <a:ea typeface="Arial"/>
              <a:cs typeface="Arial"/>
              <a:sym typeface="Arial"/>
            </a:endParaRPr>
          </a:p>
        </p:txBody>
      </p:sp>
      <p:sp>
        <p:nvSpPr>
          <p:cNvPr id="45" name="Google Shape;48;p33">
            <a:extLst>
              <a:ext uri="{FF2B5EF4-FFF2-40B4-BE49-F238E27FC236}">
                <a16:creationId xmlns:a16="http://schemas.microsoft.com/office/drawing/2014/main" id="{70EB8875-A43E-3FC6-0ACD-24E9D412A80E}"/>
              </a:ext>
            </a:extLst>
          </p:cNvPr>
          <p:cNvSpPr/>
          <p:nvPr userDrawn="1"/>
        </p:nvSpPr>
        <p:spPr>
          <a:xfrm>
            <a:off x="10882" y="573971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6" name="Google Shape;47;p33">
            <a:extLst>
              <a:ext uri="{FF2B5EF4-FFF2-40B4-BE49-F238E27FC236}">
                <a16:creationId xmlns:a16="http://schemas.microsoft.com/office/drawing/2014/main" id="{D947D007-404E-6A1E-F23C-24A26CF2AE2C}"/>
              </a:ext>
            </a:extLst>
          </p:cNvPr>
          <p:cNvSpPr/>
          <p:nvPr userDrawn="1"/>
        </p:nvSpPr>
        <p:spPr>
          <a:xfrm>
            <a:off x="10882" y="5089833"/>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err="1">
                <a:solidFill>
                  <a:schemeClr val="lt1"/>
                </a:solidFill>
                <a:latin typeface="Calibri"/>
                <a:ea typeface="Calibri"/>
                <a:cs typeface="Calibri"/>
                <a:sym typeface="Calibri"/>
              </a:rPr>
              <a:t>Tips</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664101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p:bg>
      <p:bgPr>
        <a:solidFill>
          <a:srgbClr val="0D3240"/>
        </a:soli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200DF232-9F94-437F-A5B1-F2EE8AD5FEF8}"/>
              </a:ext>
            </a:extLst>
          </p:cNvPr>
          <p:cNvSpPr>
            <a:spLocks noGrp="1"/>
          </p:cNvSpPr>
          <p:nvPr>
            <p:ph type="title" hasCustomPrompt="1"/>
          </p:nvPr>
        </p:nvSpPr>
        <p:spPr>
          <a:xfrm>
            <a:off x="1509948" y="583259"/>
            <a:ext cx="4923509" cy="724989"/>
          </a:xfrm>
        </p:spPr>
        <p:txBody>
          <a:bodyPr/>
          <a:lstStyle>
            <a:lvl1pPr algn="ctr">
              <a:defRPr sz="6000" b="1">
                <a:solidFill>
                  <a:srgbClr val="02C9B6"/>
                </a:solidFill>
              </a:defRPr>
            </a:lvl1pPr>
          </a:lstStyle>
          <a:p>
            <a:r>
              <a:rPr lang="es-ES" dirty="0"/>
              <a:t>AGENDA</a:t>
            </a:r>
            <a:endParaRPr lang="es-CO" dirty="0"/>
          </a:p>
        </p:txBody>
      </p:sp>
      <p:sp>
        <p:nvSpPr>
          <p:cNvPr id="8" name="Google Shape;37;p32">
            <a:extLst>
              <a:ext uri="{FF2B5EF4-FFF2-40B4-BE49-F238E27FC236}">
                <a16:creationId xmlns:a16="http://schemas.microsoft.com/office/drawing/2014/main" id="{7E4911F7-0A38-4B68-AAA1-C1FC3DEB2706}"/>
              </a:ext>
            </a:extLst>
          </p:cNvPr>
          <p:cNvSpPr txBox="1">
            <a:spLocks noGrp="1"/>
          </p:cNvSpPr>
          <p:nvPr>
            <p:ph type="body" idx="1" hasCustomPrompt="1"/>
          </p:nvPr>
        </p:nvSpPr>
        <p:spPr>
          <a:xfrm>
            <a:off x="1509947" y="1624765"/>
            <a:ext cx="10018713" cy="4440917"/>
          </a:xfrm>
          <a:prstGeom prst="rect">
            <a:avLst/>
          </a:prstGeom>
          <a:noFill/>
          <a:ln>
            <a:noFill/>
          </a:ln>
        </p:spPr>
        <p:txBody>
          <a:bodyPr spcFirstLastPara="1" wrap="square" lIns="91425" tIns="45700" rIns="91425" bIns="45700" anchor="t" anchorCtr="0">
            <a:normAutofit/>
          </a:bodyPr>
          <a:lstStyle>
            <a:lvl1pPr marL="521970" lvl="0" indent="-514350" algn="l">
              <a:lnSpc>
                <a:spcPct val="100000"/>
              </a:lnSpc>
              <a:spcBef>
                <a:spcPts val="480"/>
              </a:spcBef>
              <a:spcAft>
                <a:spcPts val="0"/>
              </a:spcAft>
              <a:buClr>
                <a:srgbClr val="02C9B6"/>
              </a:buClr>
              <a:buSzPts val="3480"/>
              <a:buFont typeface="+mj-lt"/>
              <a:buAutoNum type="arabicPeriod"/>
              <a:defRPr sz="3600" b="0">
                <a:solidFill>
                  <a:schemeClr val="bg1"/>
                </a:solidFill>
                <a:latin typeface="Calibri"/>
                <a:ea typeface="Calibri"/>
                <a:cs typeface="Calibri"/>
                <a:sym typeface="Calibri"/>
              </a:defRPr>
            </a:lvl1pPr>
            <a:lvl2pPr marL="914400" lvl="1" indent="-412750" algn="l">
              <a:lnSpc>
                <a:spcPct val="100000"/>
              </a:lnSpc>
              <a:spcBef>
                <a:spcPts val="600"/>
              </a:spcBef>
              <a:spcAft>
                <a:spcPts val="0"/>
              </a:spcAft>
              <a:buSzPts val="2900"/>
              <a:buChar char="•"/>
              <a:defRPr>
                <a:latin typeface="Calibri"/>
                <a:ea typeface="Calibri"/>
                <a:cs typeface="Calibri"/>
                <a:sym typeface="Calibri"/>
              </a:defRPr>
            </a:lvl2pPr>
            <a:lvl3pPr marL="1371600" lvl="2" indent="-394335" algn="l">
              <a:lnSpc>
                <a:spcPct val="100000"/>
              </a:lnSpc>
              <a:spcBef>
                <a:spcPts val="600"/>
              </a:spcBef>
              <a:spcAft>
                <a:spcPts val="0"/>
              </a:spcAft>
              <a:buSzPts val="2610"/>
              <a:buChar char="•"/>
              <a:defRPr>
                <a:latin typeface="Calibri"/>
                <a:ea typeface="Calibri"/>
                <a:cs typeface="Calibri"/>
                <a:sym typeface="Calibri"/>
              </a:defRPr>
            </a:lvl3pPr>
            <a:lvl4pPr marL="1828800" lvl="3" indent="-375919" algn="l">
              <a:lnSpc>
                <a:spcPct val="100000"/>
              </a:lnSpc>
              <a:spcBef>
                <a:spcPts val="600"/>
              </a:spcBef>
              <a:spcAft>
                <a:spcPts val="0"/>
              </a:spcAft>
              <a:buSzPts val="2320"/>
              <a:buChar char="•"/>
              <a:defRPr>
                <a:latin typeface="Calibri"/>
                <a:ea typeface="Calibri"/>
                <a:cs typeface="Calibri"/>
                <a:sym typeface="Calibri"/>
              </a:defRPr>
            </a:lvl4pPr>
            <a:lvl5pPr marL="2286000" lvl="4" indent="-357504" algn="l">
              <a:lnSpc>
                <a:spcPct val="100000"/>
              </a:lnSpc>
              <a:spcBef>
                <a:spcPts val="600"/>
              </a:spcBef>
              <a:spcAft>
                <a:spcPts val="0"/>
              </a:spcAft>
              <a:buSzPts val="203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Sprint </a:t>
            </a:r>
            <a:r>
              <a:rPr lang="es-ES" dirty="0" err="1"/>
              <a:t>Boot</a:t>
            </a:r>
            <a:endParaRPr lang="es-ES" dirty="0"/>
          </a:p>
          <a:p>
            <a:pPr lvl="0"/>
            <a:r>
              <a:rPr lang="es-ES" dirty="0"/>
              <a:t>Controladores</a:t>
            </a:r>
          </a:p>
          <a:p>
            <a:pPr lvl="0"/>
            <a:r>
              <a:rPr lang="es-ES" dirty="0"/>
              <a:t>Vista</a:t>
            </a:r>
          </a:p>
        </p:txBody>
      </p:sp>
      <p:pic>
        <p:nvPicPr>
          <p:cNvPr id="9" name="Gráfico 5">
            <a:extLst>
              <a:ext uri="{FF2B5EF4-FFF2-40B4-BE49-F238E27FC236}">
                <a16:creationId xmlns:a16="http://schemas.microsoft.com/office/drawing/2014/main" id="{77AE4992-419D-4C0D-ADAE-F817396DCB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87190" y="899777"/>
            <a:ext cx="6108174" cy="91951"/>
          </a:xfrm>
          <a:prstGeom prst="rect">
            <a:avLst/>
          </a:prstGeom>
        </p:spPr>
      </p:pic>
      <p:pic>
        <p:nvPicPr>
          <p:cNvPr id="10" name="Gráfico 11">
            <a:extLst>
              <a:ext uri="{FF2B5EF4-FFF2-40B4-BE49-F238E27FC236}">
                <a16:creationId xmlns:a16="http://schemas.microsoft.com/office/drawing/2014/main" id="{B9CE167F-D9B1-4886-B83E-2CEA293BAA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39888" y="6066411"/>
            <a:ext cx="1188588" cy="504887"/>
          </a:xfrm>
          <a:prstGeom prst="rect">
            <a:avLst/>
          </a:prstGeom>
        </p:spPr>
      </p:pic>
      <p:sp>
        <p:nvSpPr>
          <p:cNvPr id="11" name="CuadroTexto 10">
            <a:extLst>
              <a:ext uri="{FF2B5EF4-FFF2-40B4-BE49-F238E27FC236}">
                <a16:creationId xmlns:a16="http://schemas.microsoft.com/office/drawing/2014/main" id="{6C8AC4E2-448D-4FEE-91DD-C1DA16461242}"/>
              </a:ext>
            </a:extLst>
          </p:cNvPr>
          <p:cNvSpPr txBox="1"/>
          <p:nvPr/>
        </p:nvSpPr>
        <p:spPr>
          <a:xfrm>
            <a:off x="352425" y="6553199"/>
            <a:ext cx="2533650" cy="230832"/>
          </a:xfrm>
          <a:prstGeom prst="rect">
            <a:avLst/>
          </a:prstGeom>
          <a:noFill/>
        </p:spPr>
        <p:txBody>
          <a:bodyPr wrap="square" rtlCol="0">
            <a:spAutoFit/>
          </a:bodyPr>
          <a:lstStyle/>
          <a:p>
            <a:r>
              <a:rPr lang="es-CO" sz="900" dirty="0">
                <a:solidFill>
                  <a:schemeClr val="bg1"/>
                </a:solidFill>
              </a:rPr>
              <a:t>Vigilada </a:t>
            </a:r>
            <a:r>
              <a:rPr lang="es-CO" sz="900" dirty="0" err="1">
                <a:solidFill>
                  <a:schemeClr val="bg1"/>
                </a:solidFill>
              </a:rPr>
              <a:t>Mineducación</a:t>
            </a:r>
            <a:endParaRPr lang="es-CO" sz="900" dirty="0">
              <a:solidFill>
                <a:schemeClr val="bg1"/>
              </a:solidFill>
            </a:endParaRPr>
          </a:p>
        </p:txBody>
      </p:sp>
    </p:spTree>
    <p:extLst>
      <p:ext uri="{BB962C8B-B14F-4D97-AF65-F5344CB8AC3E}">
        <p14:creationId xmlns:p14="http://schemas.microsoft.com/office/powerpoint/2010/main" val="1731108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ema 1 de 4">
    <p:bg>
      <p:bgPr>
        <a:solidFill>
          <a:schemeClr val="bg1"/>
        </a:solid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7B3CDB48-DCBE-4C96-96CD-319BFEF3F5D1}"/>
              </a:ext>
            </a:extLst>
          </p:cNvPr>
          <p:cNvSpPr/>
          <p:nvPr/>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0"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p:txBody>
      </p:sp>
      <p:sp>
        <p:nvSpPr>
          <p:cNvPr id="21" name="Google Shape;44;p33"/>
          <p:cNvSpPr/>
          <p:nvPr/>
        </p:nvSpPr>
        <p:spPr>
          <a:xfrm>
            <a:off x="0" y="27935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6100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4184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a:t>
            </a:fld>
            <a:endParaRPr lang="es-CO"/>
          </a:p>
        </p:txBody>
      </p:sp>
      <p:sp>
        <p:nvSpPr>
          <p:cNvPr id="15" name="Google Shape;43;p33"/>
          <p:cNvSpPr/>
          <p:nvPr/>
        </p:nvSpPr>
        <p:spPr>
          <a:xfrm>
            <a:off x="0" y="2143707"/>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Spring </a:t>
            </a:r>
            <a:r>
              <a:rPr lang="es-CO" sz="1800" b="0" i="0" u="none" strike="noStrike" cap="none" dirty="0" err="1">
                <a:solidFill>
                  <a:schemeClr val="lt1"/>
                </a:solidFill>
                <a:latin typeface="Calibri"/>
                <a:ea typeface="Calibri"/>
                <a:cs typeface="Calibri"/>
                <a:sym typeface="Calibri"/>
              </a:rPr>
              <a:t>Boot</a:t>
            </a:r>
            <a:endParaRPr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9527" y="3062283"/>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Controladores</a:t>
            </a:r>
            <a:endParaRPr lang="es-CO" sz="1400" b="0" i="0" u="none" strike="noStrike" cap="none" dirty="0">
              <a:solidFill>
                <a:srgbClr val="000000"/>
              </a:solidFill>
              <a:latin typeface="Arial"/>
              <a:ea typeface="Arial"/>
              <a:cs typeface="Arial"/>
              <a:sym typeface="Arial"/>
            </a:endParaRPr>
          </a:p>
        </p:txBody>
      </p:sp>
      <p:sp>
        <p:nvSpPr>
          <p:cNvPr id="13" name="Google Shape;47;p33"/>
          <p:cNvSpPr/>
          <p:nvPr/>
        </p:nvSpPr>
        <p:spPr>
          <a:xfrm>
            <a:off x="-23133" y="3980859"/>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Vistas</a:t>
            </a:r>
          </a:p>
        </p:txBody>
      </p:sp>
    </p:spTree>
    <p:extLst>
      <p:ext uri="{BB962C8B-B14F-4D97-AF65-F5344CB8AC3E}">
        <p14:creationId xmlns:p14="http://schemas.microsoft.com/office/powerpoint/2010/main" val="2538057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ema 2 de 4">
    <p:bg>
      <p:bgPr>
        <a:solidFill>
          <a:schemeClr val="bg1"/>
        </a:solid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7B3CDB48-DCBE-4C96-96CD-319BFEF3F5D1}"/>
              </a:ext>
            </a:extLst>
          </p:cNvPr>
          <p:cNvSpPr/>
          <p:nvPr/>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0"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a:t>
            </a:fld>
            <a:endParaRPr lang="es-CO"/>
          </a:p>
        </p:txBody>
      </p:sp>
      <p:sp>
        <p:nvSpPr>
          <p:cNvPr id="2" name="Google Shape;44;p33">
            <a:extLst>
              <a:ext uri="{FF2B5EF4-FFF2-40B4-BE49-F238E27FC236}">
                <a16:creationId xmlns:a16="http://schemas.microsoft.com/office/drawing/2014/main" id="{0C461720-F3B3-7D20-A55A-C975E7A4046B}"/>
              </a:ext>
            </a:extLst>
          </p:cNvPr>
          <p:cNvSpPr/>
          <p:nvPr userDrawn="1"/>
        </p:nvSpPr>
        <p:spPr>
          <a:xfrm>
            <a:off x="0" y="27935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 name="Google Shape;46;p33">
            <a:extLst>
              <a:ext uri="{FF2B5EF4-FFF2-40B4-BE49-F238E27FC236}">
                <a16:creationId xmlns:a16="http://schemas.microsoft.com/office/drawing/2014/main" id="{6E9A07F1-B0A3-354E-E768-2E6A66CD61BE}"/>
              </a:ext>
            </a:extLst>
          </p:cNvPr>
          <p:cNvSpPr/>
          <p:nvPr userDrawn="1"/>
        </p:nvSpPr>
        <p:spPr>
          <a:xfrm>
            <a:off x="0" y="36100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 name="Google Shape;48;p33">
            <a:extLst>
              <a:ext uri="{FF2B5EF4-FFF2-40B4-BE49-F238E27FC236}">
                <a16:creationId xmlns:a16="http://schemas.microsoft.com/office/drawing/2014/main" id="{B63EA100-B284-CC63-3FD7-1C7222C4FE6C}"/>
              </a:ext>
            </a:extLst>
          </p:cNvPr>
          <p:cNvSpPr/>
          <p:nvPr userDrawn="1"/>
        </p:nvSpPr>
        <p:spPr>
          <a:xfrm>
            <a:off x="0" y="44184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 name="Google Shape;43;p33">
            <a:extLst>
              <a:ext uri="{FF2B5EF4-FFF2-40B4-BE49-F238E27FC236}">
                <a16:creationId xmlns:a16="http://schemas.microsoft.com/office/drawing/2014/main" id="{906D15E3-4EE6-D1FE-44D3-18CCAA5AA374}"/>
              </a:ext>
            </a:extLst>
          </p:cNvPr>
          <p:cNvSpPr/>
          <p:nvPr userDrawn="1"/>
        </p:nvSpPr>
        <p:spPr>
          <a:xfrm>
            <a:off x="-9526" y="3118525"/>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Controladores</a:t>
            </a:r>
            <a:endParaRPr sz="1400" b="0" i="0" u="none" strike="noStrike" cap="none" dirty="0">
              <a:solidFill>
                <a:srgbClr val="000000"/>
              </a:solidFill>
              <a:latin typeface="Arial"/>
              <a:ea typeface="Arial"/>
              <a:cs typeface="Arial"/>
              <a:sym typeface="Arial"/>
            </a:endParaRPr>
          </a:p>
        </p:txBody>
      </p:sp>
      <p:sp>
        <p:nvSpPr>
          <p:cNvPr id="11" name="Google Shape;47;p33">
            <a:extLst>
              <a:ext uri="{FF2B5EF4-FFF2-40B4-BE49-F238E27FC236}">
                <a16:creationId xmlns:a16="http://schemas.microsoft.com/office/drawing/2014/main" id="{E6080E49-25E2-7C62-E343-BF241E2D8AF0}"/>
              </a:ext>
            </a:extLst>
          </p:cNvPr>
          <p:cNvSpPr/>
          <p:nvPr userDrawn="1"/>
        </p:nvSpPr>
        <p:spPr>
          <a:xfrm>
            <a:off x="0" y="2197414"/>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lang="es-CO" sz="1800" b="0" i="0" u="none" strike="noStrike" cap="none" dirty="0">
                <a:solidFill>
                  <a:schemeClr val="lt1"/>
                </a:solidFill>
                <a:latin typeface="Calibri"/>
                <a:ea typeface="Calibri"/>
                <a:cs typeface="Calibri"/>
                <a:sym typeface="Calibri"/>
              </a:rPr>
              <a:t>Spring </a:t>
            </a:r>
            <a:r>
              <a:rPr lang="es-CO" sz="1800" b="0" i="0" u="none" strike="noStrike" cap="none" dirty="0" err="1">
                <a:solidFill>
                  <a:schemeClr val="lt1"/>
                </a:solidFill>
                <a:latin typeface="Calibri"/>
                <a:ea typeface="Calibri"/>
                <a:cs typeface="Calibri"/>
                <a:sym typeface="Calibri"/>
              </a:rPr>
              <a:t>Boot</a:t>
            </a:r>
            <a:endParaRPr lang="es-CO" sz="1400" b="0" i="0" u="none" strike="noStrike" cap="none" dirty="0">
              <a:solidFill>
                <a:srgbClr val="000000"/>
              </a:solidFill>
              <a:latin typeface="Arial"/>
              <a:ea typeface="Arial"/>
              <a:cs typeface="Arial"/>
              <a:sym typeface="Arial"/>
            </a:endParaRPr>
          </a:p>
        </p:txBody>
      </p:sp>
      <p:sp>
        <p:nvSpPr>
          <p:cNvPr id="12" name="Google Shape;47;p33">
            <a:extLst>
              <a:ext uri="{FF2B5EF4-FFF2-40B4-BE49-F238E27FC236}">
                <a16:creationId xmlns:a16="http://schemas.microsoft.com/office/drawing/2014/main" id="{DB796375-2E71-A3C4-8F5A-1E4246E071D7}"/>
              </a:ext>
            </a:extLst>
          </p:cNvPr>
          <p:cNvSpPr/>
          <p:nvPr userDrawn="1"/>
        </p:nvSpPr>
        <p:spPr>
          <a:xfrm>
            <a:off x="-32659" y="4026578"/>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Vistas</a:t>
            </a:r>
          </a:p>
        </p:txBody>
      </p:sp>
    </p:spTree>
    <p:extLst>
      <p:ext uri="{BB962C8B-B14F-4D97-AF65-F5344CB8AC3E}">
        <p14:creationId xmlns:p14="http://schemas.microsoft.com/office/powerpoint/2010/main" val="3263036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ema 3 de 4">
    <p:bg>
      <p:bgPr>
        <a:solidFill>
          <a:schemeClr val="bg1"/>
        </a:solid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7B3CDB48-DCBE-4C96-96CD-319BFEF3F5D1}"/>
              </a:ext>
            </a:extLst>
          </p:cNvPr>
          <p:cNvSpPr/>
          <p:nvPr/>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0"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a:t>
            </a:fld>
            <a:endParaRPr lang="es-CO"/>
          </a:p>
        </p:txBody>
      </p:sp>
      <p:sp>
        <p:nvSpPr>
          <p:cNvPr id="2" name="Google Shape;44;p33">
            <a:extLst>
              <a:ext uri="{FF2B5EF4-FFF2-40B4-BE49-F238E27FC236}">
                <a16:creationId xmlns:a16="http://schemas.microsoft.com/office/drawing/2014/main" id="{1805C725-D0A9-1259-CC20-273CE9E6EE7B}"/>
              </a:ext>
            </a:extLst>
          </p:cNvPr>
          <p:cNvSpPr/>
          <p:nvPr userDrawn="1"/>
        </p:nvSpPr>
        <p:spPr>
          <a:xfrm>
            <a:off x="0" y="27935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 name="Google Shape;46;p33">
            <a:extLst>
              <a:ext uri="{FF2B5EF4-FFF2-40B4-BE49-F238E27FC236}">
                <a16:creationId xmlns:a16="http://schemas.microsoft.com/office/drawing/2014/main" id="{02D98ED8-ED68-D536-CA87-EFE8410F7DCD}"/>
              </a:ext>
            </a:extLst>
          </p:cNvPr>
          <p:cNvSpPr/>
          <p:nvPr userDrawn="1"/>
        </p:nvSpPr>
        <p:spPr>
          <a:xfrm>
            <a:off x="0" y="36100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 name="Google Shape;48;p33">
            <a:extLst>
              <a:ext uri="{FF2B5EF4-FFF2-40B4-BE49-F238E27FC236}">
                <a16:creationId xmlns:a16="http://schemas.microsoft.com/office/drawing/2014/main" id="{108B8BBB-CA8C-72B1-537A-810E189E3467}"/>
              </a:ext>
            </a:extLst>
          </p:cNvPr>
          <p:cNvSpPr/>
          <p:nvPr userDrawn="1"/>
        </p:nvSpPr>
        <p:spPr>
          <a:xfrm>
            <a:off x="0" y="44184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 name="Google Shape;43;p33">
            <a:extLst>
              <a:ext uri="{FF2B5EF4-FFF2-40B4-BE49-F238E27FC236}">
                <a16:creationId xmlns:a16="http://schemas.microsoft.com/office/drawing/2014/main" id="{AFA54A26-A892-B2AA-D7A6-DED6ABC6DC61}"/>
              </a:ext>
            </a:extLst>
          </p:cNvPr>
          <p:cNvSpPr/>
          <p:nvPr userDrawn="1"/>
        </p:nvSpPr>
        <p:spPr>
          <a:xfrm>
            <a:off x="0" y="2143707"/>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Laravel</a:t>
            </a:r>
            <a:endParaRPr sz="1400" b="0" i="0" u="none" strike="noStrike" cap="none" dirty="0">
              <a:solidFill>
                <a:srgbClr val="000000"/>
              </a:solidFill>
              <a:latin typeface="Arial"/>
              <a:ea typeface="Arial"/>
              <a:cs typeface="Arial"/>
              <a:sym typeface="Arial"/>
            </a:endParaRPr>
          </a:p>
        </p:txBody>
      </p:sp>
      <p:sp>
        <p:nvSpPr>
          <p:cNvPr id="6" name="Google Shape;45;p33">
            <a:extLst>
              <a:ext uri="{FF2B5EF4-FFF2-40B4-BE49-F238E27FC236}">
                <a16:creationId xmlns:a16="http://schemas.microsoft.com/office/drawing/2014/main" id="{90DE326B-67A5-59E5-6EDF-E32B6B1D9C1D}"/>
              </a:ext>
            </a:extLst>
          </p:cNvPr>
          <p:cNvSpPr/>
          <p:nvPr userDrawn="1"/>
        </p:nvSpPr>
        <p:spPr>
          <a:xfrm>
            <a:off x="0" y="2960140"/>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Rutas</a:t>
            </a:r>
            <a:endParaRPr sz="1400" b="0" i="0" u="none" strike="noStrike" cap="none" dirty="0">
              <a:solidFill>
                <a:srgbClr val="000000"/>
              </a:solidFill>
              <a:latin typeface="Arial"/>
              <a:ea typeface="Arial"/>
              <a:cs typeface="Arial"/>
              <a:sym typeface="Arial"/>
            </a:endParaRPr>
          </a:p>
        </p:txBody>
      </p:sp>
      <p:sp>
        <p:nvSpPr>
          <p:cNvPr id="7" name="Google Shape;47;p33">
            <a:extLst>
              <a:ext uri="{FF2B5EF4-FFF2-40B4-BE49-F238E27FC236}">
                <a16:creationId xmlns:a16="http://schemas.microsoft.com/office/drawing/2014/main" id="{43AAF005-4A58-D98D-90EC-3AB65E2C9F6B}"/>
              </a:ext>
            </a:extLst>
          </p:cNvPr>
          <p:cNvSpPr/>
          <p:nvPr userDrawn="1"/>
        </p:nvSpPr>
        <p:spPr>
          <a:xfrm>
            <a:off x="0" y="3768585"/>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Controladores</a:t>
            </a:r>
            <a:endParaRPr lang="es-CO" sz="1400" b="0" i="0" u="none" strike="noStrike" cap="none" dirty="0">
              <a:solidFill>
                <a:srgbClr val="000000"/>
              </a:solidFill>
              <a:latin typeface="Arial"/>
              <a:ea typeface="Arial"/>
              <a:cs typeface="Arial"/>
              <a:sym typeface="Arial"/>
            </a:endParaRPr>
          </a:p>
        </p:txBody>
      </p:sp>
      <p:sp>
        <p:nvSpPr>
          <p:cNvPr id="8" name="Google Shape;48;p33">
            <a:extLst>
              <a:ext uri="{FF2B5EF4-FFF2-40B4-BE49-F238E27FC236}">
                <a16:creationId xmlns:a16="http://schemas.microsoft.com/office/drawing/2014/main" id="{8C6ED904-56C1-2125-2284-773FAF6AF621}"/>
              </a:ext>
            </a:extLst>
          </p:cNvPr>
          <p:cNvSpPr/>
          <p:nvPr userDrawn="1"/>
        </p:nvSpPr>
        <p:spPr>
          <a:xfrm>
            <a:off x="0" y="522808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 name="Google Shape;47;p33">
            <a:extLst>
              <a:ext uri="{FF2B5EF4-FFF2-40B4-BE49-F238E27FC236}">
                <a16:creationId xmlns:a16="http://schemas.microsoft.com/office/drawing/2014/main" id="{F27C0BDA-1B0C-5260-C3E6-FC5A98DC919D}"/>
              </a:ext>
            </a:extLst>
          </p:cNvPr>
          <p:cNvSpPr/>
          <p:nvPr userDrawn="1"/>
        </p:nvSpPr>
        <p:spPr>
          <a:xfrm>
            <a:off x="0" y="4578210"/>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Vistas</a:t>
            </a:r>
          </a:p>
        </p:txBody>
      </p:sp>
    </p:spTree>
    <p:extLst>
      <p:ext uri="{BB962C8B-B14F-4D97-AF65-F5344CB8AC3E}">
        <p14:creationId xmlns:p14="http://schemas.microsoft.com/office/powerpoint/2010/main" val="884537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ema 4 de 4">
    <p:bg>
      <p:bgPr>
        <a:solidFill>
          <a:schemeClr val="bg1"/>
        </a:solid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7B3CDB48-DCBE-4C96-96CD-319BFEF3F5D1}"/>
              </a:ext>
            </a:extLst>
          </p:cNvPr>
          <p:cNvSpPr/>
          <p:nvPr/>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0"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a:t>
            </a:fld>
            <a:endParaRPr lang="es-CO"/>
          </a:p>
        </p:txBody>
      </p:sp>
      <p:sp>
        <p:nvSpPr>
          <p:cNvPr id="10" name="Google Shape;44;p33">
            <a:extLst>
              <a:ext uri="{FF2B5EF4-FFF2-40B4-BE49-F238E27FC236}">
                <a16:creationId xmlns:a16="http://schemas.microsoft.com/office/drawing/2014/main" id="{E388BC25-9D97-E9AB-FFA5-1649852A57BE}"/>
              </a:ext>
            </a:extLst>
          </p:cNvPr>
          <p:cNvSpPr/>
          <p:nvPr userDrawn="1"/>
        </p:nvSpPr>
        <p:spPr>
          <a:xfrm>
            <a:off x="0" y="27935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 name="Google Shape;46;p33">
            <a:extLst>
              <a:ext uri="{FF2B5EF4-FFF2-40B4-BE49-F238E27FC236}">
                <a16:creationId xmlns:a16="http://schemas.microsoft.com/office/drawing/2014/main" id="{65F8509E-7183-B6E5-12D7-A8EED2201252}"/>
              </a:ext>
            </a:extLst>
          </p:cNvPr>
          <p:cNvSpPr/>
          <p:nvPr userDrawn="1"/>
        </p:nvSpPr>
        <p:spPr>
          <a:xfrm>
            <a:off x="0" y="36100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 name="Google Shape;48;p33">
            <a:extLst>
              <a:ext uri="{FF2B5EF4-FFF2-40B4-BE49-F238E27FC236}">
                <a16:creationId xmlns:a16="http://schemas.microsoft.com/office/drawing/2014/main" id="{70D737B6-F64F-ED93-4849-53AFCC6A4FE9}"/>
              </a:ext>
            </a:extLst>
          </p:cNvPr>
          <p:cNvSpPr/>
          <p:nvPr userDrawn="1"/>
        </p:nvSpPr>
        <p:spPr>
          <a:xfrm>
            <a:off x="0" y="44184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 name="Google Shape;43;p33">
            <a:extLst>
              <a:ext uri="{FF2B5EF4-FFF2-40B4-BE49-F238E27FC236}">
                <a16:creationId xmlns:a16="http://schemas.microsoft.com/office/drawing/2014/main" id="{8E24A59B-E23F-0313-34C6-0CBFD256BD9D}"/>
              </a:ext>
            </a:extLst>
          </p:cNvPr>
          <p:cNvSpPr/>
          <p:nvPr userDrawn="1"/>
        </p:nvSpPr>
        <p:spPr>
          <a:xfrm>
            <a:off x="0" y="218942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Spring </a:t>
            </a:r>
            <a:r>
              <a:rPr lang="es-CO" sz="1800" b="0" i="0" u="none" strike="noStrike" cap="none" dirty="0" err="1">
                <a:solidFill>
                  <a:schemeClr val="lt1"/>
                </a:solidFill>
                <a:latin typeface="Calibri"/>
                <a:ea typeface="Calibri"/>
                <a:cs typeface="Calibri"/>
                <a:sym typeface="Calibri"/>
              </a:rPr>
              <a:t>Boot</a:t>
            </a:r>
            <a:endParaRPr sz="1400" b="0" i="0" u="none" strike="noStrike" cap="none" dirty="0">
              <a:solidFill>
                <a:srgbClr val="000000"/>
              </a:solidFill>
              <a:latin typeface="Arial"/>
              <a:ea typeface="Arial"/>
              <a:cs typeface="Arial"/>
              <a:sym typeface="Arial"/>
            </a:endParaRPr>
          </a:p>
        </p:txBody>
      </p:sp>
      <p:sp>
        <p:nvSpPr>
          <p:cNvPr id="28" name="Google Shape;47;p33">
            <a:extLst>
              <a:ext uri="{FF2B5EF4-FFF2-40B4-BE49-F238E27FC236}">
                <a16:creationId xmlns:a16="http://schemas.microsoft.com/office/drawing/2014/main" id="{1F540F43-5B21-9BFB-F137-9AC2718F8EE4}"/>
              </a:ext>
            </a:extLst>
          </p:cNvPr>
          <p:cNvSpPr/>
          <p:nvPr userDrawn="1"/>
        </p:nvSpPr>
        <p:spPr>
          <a:xfrm>
            <a:off x="-9527" y="3062283"/>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Controladores</a:t>
            </a:r>
            <a:endParaRPr lang="es-CO" sz="1400" b="0" i="0" u="none" strike="noStrike" cap="none" dirty="0">
              <a:solidFill>
                <a:srgbClr val="000000"/>
              </a:solidFill>
              <a:latin typeface="Arial"/>
              <a:ea typeface="Arial"/>
              <a:cs typeface="Arial"/>
              <a:sym typeface="Arial"/>
            </a:endParaRPr>
          </a:p>
        </p:txBody>
      </p:sp>
      <p:sp>
        <p:nvSpPr>
          <p:cNvPr id="30" name="Google Shape;47;p33">
            <a:extLst>
              <a:ext uri="{FF2B5EF4-FFF2-40B4-BE49-F238E27FC236}">
                <a16:creationId xmlns:a16="http://schemas.microsoft.com/office/drawing/2014/main" id="{82015BF8-327F-D0B4-84C2-83662377EF0C}"/>
              </a:ext>
            </a:extLst>
          </p:cNvPr>
          <p:cNvSpPr/>
          <p:nvPr userDrawn="1"/>
        </p:nvSpPr>
        <p:spPr>
          <a:xfrm>
            <a:off x="-23133" y="3980859"/>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Vistas</a:t>
            </a:r>
          </a:p>
        </p:txBody>
      </p:sp>
    </p:spTree>
    <p:extLst>
      <p:ext uri="{BB962C8B-B14F-4D97-AF65-F5344CB8AC3E}">
        <p14:creationId xmlns:p14="http://schemas.microsoft.com/office/powerpoint/2010/main" val="25815451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ma 1 de 5">
    <p:bg>
      <p:bgPr>
        <a:solidFill>
          <a:schemeClr val="bg1"/>
        </a:solidFill>
        <a:effectLst/>
      </p:bgPr>
    </p:bg>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7B3CDB48-DCBE-4C96-96CD-319BFEF3F5D1}"/>
              </a:ext>
            </a:extLst>
          </p:cNvPr>
          <p:cNvSpPr/>
          <p:nvPr userDrawn="1"/>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hasCustomPrompt="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ct val="100000"/>
              <a:buChar char="•"/>
              <a:defRPr>
                <a:latin typeface="Calibri"/>
                <a:ea typeface="Calibri"/>
                <a:cs typeface="Calibri"/>
                <a:sym typeface="Calibri"/>
              </a:defRPr>
            </a:lvl1pPr>
            <a:lvl2pPr marL="914400" lvl="1" indent="-355600" algn="l">
              <a:lnSpc>
                <a:spcPct val="100000"/>
              </a:lnSpc>
              <a:spcBef>
                <a:spcPts val="600"/>
              </a:spcBef>
              <a:spcAft>
                <a:spcPts val="0"/>
              </a:spcAft>
              <a:buClr>
                <a:srgbClr val="009BAF"/>
              </a:buClr>
              <a:buSzPct val="100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a:p>
            <a:pPr lvl="1"/>
            <a:endParaRPr lang="es-ES" dirty="0"/>
          </a:p>
          <a:p>
            <a:pPr lvl="1"/>
            <a:endParaRPr lang="es-ES" dirty="0"/>
          </a:p>
        </p:txBody>
      </p:sp>
      <p:sp>
        <p:nvSpPr>
          <p:cNvPr id="21" name="Google Shape;44;p33"/>
          <p:cNvSpPr/>
          <p:nvPr/>
        </p:nvSpPr>
        <p:spPr>
          <a:xfrm>
            <a:off x="0" y="182706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264349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3451940"/>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a:t>
            </a:fld>
            <a:endParaRPr lang="es-CO"/>
          </a:p>
        </p:txBody>
      </p:sp>
      <p:sp>
        <p:nvSpPr>
          <p:cNvPr id="15" name="Google Shape;43;p33"/>
          <p:cNvSpPr/>
          <p:nvPr/>
        </p:nvSpPr>
        <p:spPr>
          <a:xfrm>
            <a:off x="0" y="1177183"/>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lang="es-CO"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199361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Evolución del software</a:t>
            </a:r>
            <a:endParaRPr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2802061"/>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Hacer “buen” software</a:t>
            </a:r>
            <a:endParaRPr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426156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361168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Caso de estudio</a:t>
            </a:r>
            <a:endParaRPr sz="1400" b="0" i="0" u="none" strike="noStrike" cap="none" dirty="0">
              <a:solidFill>
                <a:srgbClr val="000000"/>
              </a:solidFill>
              <a:latin typeface="Arial"/>
              <a:ea typeface="Arial"/>
              <a:cs typeface="Arial"/>
              <a:sym typeface="Arial"/>
            </a:endParaRPr>
          </a:p>
        </p:txBody>
      </p:sp>
      <p:sp>
        <p:nvSpPr>
          <p:cNvPr id="14" name="Google Shape;48;p33"/>
          <p:cNvSpPr/>
          <p:nvPr/>
        </p:nvSpPr>
        <p:spPr>
          <a:xfrm>
            <a:off x="1646" y="505622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47;p33"/>
          <p:cNvSpPr/>
          <p:nvPr/>
        </p:nvSpPr>
        <p:spPr>
          <a:xfrm>
            <a:off x="1646" y="4406342"/>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Paradigmas de software</a:t>
            </a:r>
            <a:endParaRPr lang="es-CO" sz="1400" b="0" i="0" u="none" strike="noStrike" cap="none" dirty="0">
              <a:solidFill>
                <a:srgbClr val="000000"/>
              </a:solidFill>
              <a:latin typeface="Arial"/>
              <a:ea typeface="Arial"/>
              <a:cs typeface="Arial"/>
              <a:sym typeface="Arial"/>
            </a:endParaRPr>
          </a:p>
        </p:txBody>
      </p:sp>
      <p:sp>
        <p:nvSpPr>
          <p:cNvPr id="17" name="Google Shape;48;p33">
            <a:extLst>
              <a:ext uri="{FF2B5EF4-FFF2-40B4-BE49-F238E27FC236}">
                <a16:creationId xmlns:a16="http://schemas.microsoft.com/office/drawing/2014/main" id="{36C36A1C-76AC-30D9-6B05-612BF57539BB}"/>
              </a:ext>
            </a:extLst>
          </p:cNvPr>
          <p:cNvSpPr/>
          <p:nvPr userDrawn="1"/>
        </p:nvSpPr>
        <p:spPr>
          <a:xfrm>
            <a:off x="-9526" y="583741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47;p33">
            <a:extLst>
              <a:ext uri="{FF2B5EF4-FFF2-40B4-BE49-F238E27FC236}">
                <a16:creationId xmlns:a16="http://schemas.microsoft.com/office/drawing/2014/main" id="{43F35CE3-1DD6-00F1-5699-503793AB0BB4}"/>
              </a:ext>
            </a:extLst>
          </p:cNvPr>
          <p:cNvSpPr/>
          <p:nvPr userDrawn="1"/>
        </p:nvSpPr>
        <p:spPr>
          <a:xfrm>
            <a:off x="-9526" y="518753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Arquitecturas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87566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Tema 1 de 5">
    <p:bg>
      <p:bgPr>
        <a:solidFill>
          <a:schemeClr val="bg1"/>
        </a:solidFill>
        <a:effectLst/>
      </p:bgPr>
    </p:bg>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7B3CDB48-DCBE-4C96-96CD-319BFEF3F5D1}"/>
              </a:ext>
            </a:extLst>
          </p:cNvPr>
          <p:cNvSpPr/>
          <p:nvPr userDrawn="1"/>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hasCustomPrompt="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ct val="100000"/>
              <a:buChar char="•"/>
              <a:defRPr>
                <a:latin typeface="Calibri"/>
                <a:ea typeface="Calibri"/>
                <a:cs typeface="Calibri"/>
                <a:sym typeface="Calibri"/>
              </a:defRPr>
            </a:lvl1pPr>
            <a:lvl2pPr marL="914400" lvl="1" indent="-355600" algn="l">
              <a:lnSpc>
                <a:spcPct val="100000"/>
              </a:lnSpc>
              <a:spcBef>
                <a:spcPts val="600"/>
              </a:spcBef>
              <a:spcAft>
                <a:spcPts val="0"/>
              </a:spcAft>
              <a:buClr>
                <a:srgbClr val="009BAF"/>
              </a:buClr>
              <a:buSzPct val="100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a:p>
            <a:pPr lvl="1"/>
            <a:endParaRPr lang="es-ES" dirty="0"/>
          </a:p>
          <a:p>
            <a:pPr lvl="1"/>
            <a:endParaRPr lang="es-ES" dirty="0"/>
          </a:p>
        </p:txBody>
      </p:sp>
      <p:sp>
        <p:nvSpPr>
          <p:cNvPr id="21" name="Google Shape;44;p33"/>
          <p:cNvSpPr/>
          <p:nvPr/>
        </p:nvSpPr>
        <p:spPr>
          <a:xfrm>
            <a:off x="0" y="182706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264349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3451940"/>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a:t>
            </a:fld>
            <a:endParaRPr lang="es-CO"/>
          </a:p>
        </p:txBody>
      </p:sp>
      <p:sp>
        <p:nvSpPr>
          <p:cNvPr id="15" name="Google Shape;43;p33"/>
          <p:cNvSpPr/>
          <p:nvPr/>
        </p:nvSpPr>
        <p:spPr>
          <a:xfrm>
            <a:off x="0" y="1177183"/>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lang="es-CO"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1993616"/>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Evolución del software</a:t>
            </a:r>
            <a:endParaRPr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2802061"/>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Hacer “buen” software</a:t>
            </a:r>
            <a:endParaRPr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426156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361168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Caso de estudio</a:t>
            </a:r>
            <a:endParaRPr sz="1400" b="0" i="0" u="none" strike="noStrike" cap="none" dirty="0">
              <a:solidFill>
                <a:srgbClr val="000000"/>
              </a:solidFill>
              <a:latin typeface="Arial"/>
              <a:ea typeface="Arial"/>
              <a:cs typeface="Arial"/>
              <a:sym typeface="Arial"/>
            </a:endParaRPr>
          </a:p>
        </p:txBody>
      </p:sp>
      <p:sp>
        <p:nvSpPr>
          <p:cNvPr id="14" name="Google Shape;48;p33"/>
          <p:cNvSpPr/>
          <p:nvPr/>
        </p:nvSpPr>
        <p:spPr>
          <a:xfrm>
            <a:off x="1646" y="505622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47;p33"/>
          <p:cNvSpPr/>
          <p:nvPr/>
        </p:nvSpPr>
        <p:spPr>
          <a:xfrm>
            <a:off x="1646" y="4406342"/>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Paradigmas de software</a:t>
            </a:r>
            <a:endParaRPr lang="es-CO" sz="1400" b="0" i="0" u="none" strike="noStrike" cap="none" dirty="0">
              <a:solidFill>
                <a:srgbClr val="000000"/>
              </a:solidFill>
              <a:latin typeface="Arial"/>
              <a:ea typeface="Arial"/>
              <a:cs typeface="Arial"/>
              <a:sym typeface="Arial"/>
            </a:endParaRPr>
          </a:p>
        </p:txBody>
      </p:sp>
      <p:sp>
        <p:nvSpPr>
          <p:cNvPr id="17" name="Google Shape;48;p33">
            <a:extLst>
              <a:ext uri="{FF2B5EF4-FFF2-40B4-BE49-F238E27FC236}">
                <a16:creationId xmlns:a16="http://schemas.microsoft.com/office/drawing/2014/main" id="{36C36A1C-76AC-30D9-6B05-612BF57539BB}"/>
              </a:ext>
            </a:extLst>
          </p:cNvPr>
          <p:cNvSpPr/>
          <p:nvPr userDrawn="1"/>
        </p:nvSpPr>
        <p:spPr>
          <a:xfrm>
            <a:off x="-9526" y="583741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47;p33">
            <a:extLst>
              <a:ext uri="{FF2B5EF4-FFF2-40B4-BE49-F238E27FC236}">
                <a16:creationId xmlns:a16="http://schemas.microsoft.com/office/drawing/2014/main" id="{43F35CE3-1DD6-00F1-5699-503793AB0BB4}"/>
              </a:ext>
            </a:extLst>
          </p:cNvPr>
          <p:cNvSpPr/>
          <p:nvPr userDrawn="1"/>
        </p:nvSpPr>
        <p:spPr>
          <a:xfrm>
            <a:off x="-9526" y="518753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Arquitecturas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45017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7">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CO"/>
          </a:p>
        </p:txBody>
      </p:sp>
      <p:sp>
        <p:nvSpPr>
          <p:cNvPr id="5" name="Marcador de pie de página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11598729" y="6492875"/>
            <a:ext cx="593271" cy="365125"/>
          </a:xfrm>
          <a:prstGeom prst="rect">
            <a:avLst/>
          </a:prstGeom>
        </p:spPr>
        <p:txBody>
          <a:bodyPr vert="horz" lIns="91440" tIns="45720" rIns="91440" bIns="45720" rtlCol="0" anchor="ctr"/>
          <a:lstStyle>
            <a:lvl1pPr algn="r">
              <a:defRPr sz="1200" b="1">
                <a:solidFill>
                  <a:schemeClr val="tx1"/>
                </a:solidFill>
              </a:defRPr>
            </a:lvl1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337975175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80" r:id="rId4"/>
    <p:sldLayoutId id="2147483681" r:id="rId5"/>
    <p:sldLayoutId id="2147483682" r:id="rId6"/>
    <p:sldLayoutId id="2147483683" r:id="rId7"/>
    <p:sldLayoutId id="2147483684" r:id="rId8"/>
    <p:sldLayoutId id="2147483699" r:id="rId9"/>
    <p:sldLayoutId id="2147483700" r:id="rId10"/>
    <p:sldLayoutId id="2147483701" r:id="rId11"/>
    <p:sldLayoutId id="2147483702" r:id="rId12"/>
    <p:sldLayoutId id="2147483703"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704" r:id="rId24"/>
    <p:sldLayoutId id="2147483705" r:id="rId2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google.github.io/styleguide/"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hyperlink" Target="http://example.com/listaOfertas?mes=1&amp;user=google" TargetMode="Externa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hyperlink" Target="https://docs.spring.io/spring-framework/docs/current/javadoc-api/org/springframework/web/bind/annotation/PostMapping.html" TargetMode="External"/><Relationship Id="rId2" Type="http://schemas.openxmlformats.org/officeDocument/2006/relationships/hyperlink" Target="https://docs.spring.io/spring-framework/docs/current/javadoc-api/org/springframework/web/bind/annotation/GetMapping.html" TargetMode="Externa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hyperlink" Target="https://docs.spring.io/spring-framework/docs/current/javadoc-api/org/springframework/web/bind/annotation/DeleteMapping.html" TargetMode="External"/><Relationship Id="rId4" Type="http://schemas.openxmlformats.org/officeDocument/2006/relationships/hyperlink" Target="https://docs.spring.io/spring-framework/docs/current/javadoc-api/org/springframework/web/bind/annotation/PutMapping.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digitalhouse.com/" TargetMode="Externa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687D066-BA70-3D32-B5C2-22B5574D61B6}"/>
              </a:ext>
            </a:extLst>
          </p:cNvPr>
          <p:cNvSpPr>
            <a:spLocks noGrp="1"/>
          </p:cNvSpPr>
          <p:nvPr>
            <p:ph type="title"/>
          </p:nvPr>
        </p:nvSpPr>
        <p:spPr/>
        <p:txBody>
          <a:bodyPr/>
          <a:lstStyle/>
          <a:p>
            <a:endParaRPr lang="en-CO"/>
          </a:p>
        </p:txBody>
      </p:sp>
    </p:spTree>
    <p:extLst>
      <p:ext uri="{BB962C8B-B14F-4D97-AF65-F5344CB8AC3E}">
        <p14:creationId xmlns:p14="http://schemas.microsoft.com/office/powerpoint/2010/main" val="2918799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3CC7F-0632-B979-BA6D-8CF22B96C24F}"/>
              </a:ext>
            </a:extLst>
          </p:cNvPr>
          <p:cNvSpPr>
            <a:spLocks noGrp="1"/>
          </p:cNvSpPr>
          <p:nvPr>
            <p:ph type="title"/>
          </p:nvPr>
        </p:nvSpPr>
        <p:spPr/>
        <p:txBody>
          <a:bodyPr/>
          <a:lstStyle/>
          <a:p>
            <a:r>
              <a:rPr lang="en-US" dirty="0"/>
              <a:t>Coding Standard</a:t>
            </a:r>
          </a:p>
        </p:txBody>
      </p:sp>
      <p:sp>
        <p:nvSpPr>
          <p:cNvPr id="3" name="Text Placeholder 2">
            <a:extLst>
              <a:ext uri="{FF2B5EF4-FFF2-40B4-BE49-F238E27FC236}">
                <a16:creationId xmlns:a16="http://schemas.microsoft.com/office/drawing/2014/main" id="{3B8B0F0A-DEA0-4EA3-DD15-B950CC2F73A0}"/>
              </a:ext>
            </a:extLst>
          </p:cNvPr>
          <p:cNvSpPr>
            <a:spLocks noGrp="1"/>
          </p:cNvSpPr>
          <p:nvPr>
            <p:ph type="body" idx="1"/>
          </p:nvPr>
        </p:nvSpPr>
        <p:spPr/>
        <p:txBody>
          <a:bodyPr/>
          <a:lstStyle/>
          <a:p>
            <a:r>
              <a:rPr lang="en-US" sz="2400" dirty="0"/>
              <a:t>A </a:t>
            </a:r>
            <a:r>
              <a:rPr lang="en-US" sz="2400" b="1" dirty="0"/>
              <a:t>coding standard </a:t>
            </a:r>
            <a:r>
              <a:rPr lang="en-US" sz="2400" dirty="0"/>
              <a:t>is a set of rules and agreements used when writing source code in a particular programming language. Using a coding standard provides some advantages, such as:</a:t>
            </a:r>
            <a:endParaRPr lang="en-US" dirty="0"/>
          </a:p>
          <a:p>
            <a:pPr lvl="1" algn="l">
              <a:buSzPts val="2400"/>
              <a:buFont typeface="Courier New" panose="020B0604020202020204" pitchFamily="34" charset="0"/>
              <a:buChar char="o"/>
            </a:pPr>
            <a:r>
              <a:rPr lang="en-US" sz="1600" dirty="0"/>
              <a:t>It gives a uniform appearance to the codes written by different programmers.</a:t>
            </a:r>
            <a:endParaRPr lang="en-US"/>
          </a:p>
          <a:p>
            <a:pPr lvl="1" algn="l">
              <a:buSzPts val="2400"/>
              <a:buFont typeface="Courier New" panose="020B0604020202020204" pitchFamily="34" charset="0"/>
              <a:buChar char="o"/>
            </a:pPr>
            <a:r>
              <a:rPr lang="en-US" sz="1600" dirty="0"/>
              <a:t>It improves the readability and maintainability of the code and reduces complexity.</a:t>
            </a:r>
            <a:endParaRPr lang="en-US"/>
          </a:p>
          <a:p>
            <a:pPr lvl="1" algn="l">
              <a:buSzPts val="2400"/>
              <a:buFont typeface="Courier New" panose="020B0604020202020204" pitchFamily="34" charset="0"/>
              <a:buChar char="o"/>
            </a:pPr>
            <a:r>
              <a:rPr lang="en-US" sz="1600" dirty="0"/>
              <a:t>It helps in code reuse and helps to detect errors easily.</a:t>
            </a:r>
            <a:endParaRPr lang="en-US"/>
          </a:p>
          <a:p>
            <a:pPr lvl="1" algn="l">
              <a:buSzPts val="2400"/>
              <a:buFont typeface="Courier New" panose="020B0604020202020204" pitchFamily="34" charset="0"/>
              <a:buChar char="o"/>
            </a:pPr>
            <a:r>
              <a:rPr lang="en-US" sz="1600" dirty="0"/>
              <a:t>It promotes good programming practices and increases the efficiency of the programmers.</a:t>
            </a:r>
            <a:endParaRPr lang="en-US"/>
          </a:p>
          <a:p>
            <a:r>
              <a:rPr lang="en-US" sz="2400" dirty="0"/>
              <a:t>For Java projects, when defining a coding standard, it is suggested to follow the:</a:t>
            </a:r>
            <a:endParaRPr lang="en-US" sz="2000">
              <a:solidFill>
                <a:srgbClr val="0366D6"/>
              </a:solidFill>
            </a:endParaRPr>
          </a:p>
          <a:p>
            <a:pPr lvl="1" algn="just">
              <a:buSzPts val="2400"/>
              <a:buFont typeface="Courier New" panose="020B0604020202020204" pitchFamily="34" charset="0"/>
              <a:buChar char="o"/>
            </a:pPr>
            <a:r>
              <a:rPr lang="en-US" sz="2000" dirty="0">
                <a:hlinkClick r:id="rId2"/>
              </a:rPr>
              <a:t>https://google.github.io/styleguide/</a:t>
            </a:r>
            <a:r>
              <a:rPr lang="en-US" sz="2000" dirty="0"/>
              <a:t> </a:t>
            </a:r>
          </a:p>
          <a:p>
            <a:pPr lvl="2" algn="just">
              <a:buSzPts val="2400"/>
              <a:buFont typeface="Wingdings" panose="020B0604020202020204" pitchFamily="34" charset="0"/>
              <a:buChar char="§"/>
            </a:pPr>
            <a:r>
              <a:rPr lang="en-US" dirty="0">
                <a:hlinkClick r:id="" action="ppaction://noaction"/>
              </a:rPr>
              <a:t>https://google.github.io/styleguide/javaguide.html</a:t>
            </a:r>
            <a:r>
              <a:rPr lang="en-US" dirty="0"/>
              <a:t> </a:t>
            </a:r>
          </a:p>
          <a:p>
            <a:endParaRPr lang="en-US" sz="2400" dirty="0"/>
          </a:p>
          <a:p>
            <a:endParaRPr lang="en-US" sz="2400" dirty="0"/>
          </a:p>
        </p:txBody>
      </p:sp>
      <p:sp>
        <p:nvSpPr>
          <p:cNvPr id="4" name="Slide Number Placeholder 3">
            <a:extLst>
              <a:ext uri="{FF2B5EF4-FFF2-40B4-BE49-F238E27FC236}">
                <a16:creationId xmlns:a16="http://schemas.microsoft.com/office/drawing/2014/main" id="{195B53EB-7E76-9350-9DD1-ABEA5E44E3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10</a:t>
            </a:fld>
            <a:endParaRPr lang="es-CO"/>
          </a:p>
        </p:txBody>
      </p:sp>
    </p:spTree>
    <p:extLst>
      <p:ext uri="{BB962C8B-B14F-4D97-AF65-F5344CB8AC3E}">
        <p14:creationId xmlns:p14="http://schemas.microsoft.com/office/powerpoint/2010/main" val="1639776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A8E5742-5FB6-4D20-8D8F-3823DAC9F81D}"/>
              </a:ext>
            </a:extLst>
          </p:cNvPr>
          <p:cNvSpPr>
            <a:spLocks noGrp="1"/>
          </p:cNvSpPr>
          <p:nvPr>
            <p:ph type="body" idx="1"/>
          </p:nvPr>
        </p:nvSpPr>
        <p:spPr>
          <a:xfrm>
            <a:off x="2046018" y="636399"/>
            <a:ext cx="9666016" cy="4663440"/>
          </a:xfrm>
        </p:spPr>
        <p:txBody>
          <a:bodyPr/>
          <a:lstStyle/>
          <a:p>
            <a:r>
              <a:rPr lang="en-US"/>
              <a:t>Como </a:t>
            </a:r>
            <a:r>
              <a:rPr lang="en-US" dirty="0" err="1"/>
              <a:t>arquitecto</a:t>
            </a:r>
            <a:r>
              <a:rPr lang="en-US" dirty="0"/>
              <a:t> es clave </a:t>
            </a:r>
            <a:r>
              <a:rPr lang="en-US" dirty="0" err="1"/>
              <a:t>definir</a:t>
            </a:r>
            <a:r>
              <a:rPr lang="en-US" dirty="0"/>
              <a:t> la forma </a:t>
            </a:r>
            <a:r>
              <a:rPr lang="en-US" dirty="0" err="1"/>
              <a:t>en</a:t>
            </a:r>
            <a:r>
              <a:rPr lang="en-US" dirty="0"/>
              <a:t> la que se </a:t>
            </a:r>
            <a:r>
              <a:rPr lang="en-US" dirty="0" err="1"/>
              <a:t>deben</a:t>
            </a:r>
            <a:r>
              <a:rPr lang="en-US" dirty="0"/>
              <a:t> </a:t>
            </a:r>
            <a:r>
              <a:rPr lang="en-US" dirty="0" err="1"/>
              <a:t>utilizar</a:t>
            </a:r>
            <a:r>
              <a:rPr lang="en-US" dirty="0"/>
              <a:t> </a:t>
            </a:r>
            <a:r>
              <a:rPr lang="en-US" dirty="0" err="1"/>
              <a:t>los</a:t>
            </a:r>
            <a:r>
              <a:rPr lang="en-US" dirty="0"/>
              <a:t> </a:t>
            </a:r>
            <a:r>
              <a:rPr lang="en-US" dirty="0" err="1"/>
              <a:t>componentes</a:t>
            </a:r>
            <a:r>
              <a:rPr lang="en-US" dirty="0"/>
              <a:t>/</a:t>
            </a:r>
            <a:r>
              <a:rPr lang="en-US" dirty="0" err="1"/>
              <a:t>clases</a:t>
            </a:r>
            <a:r>
              <a:rPr lang="en-US" dirty="0"/>
              <a:t>/</a:t>
            </a:r>
            <a:r>
              <a:rPr lang="en-US" dirty="0" err="1"/>
              <a:t>capas</a:t>
            </a:r>
            <a:r>
              <a:rPr lang="en-US" dirty="0"/>
              <a:t> del framework </a:t>
            </a:r>
            <a:r>
              <a:rPr lang="en-US" dirty="0" err="1"/>
              <a:t>sobre</a:t>
            </a:r>
            <a:r>
              <a:rPr lang="en-US" dirty="0"/>
              <a:t> </a:t>
            </a:r>
            <a:r>
              <a:rPr lang="en-US" dirty="0" err="1"/>
              <a:t>el</a:t>
            </a:r>
            <a:r>
              <a:rPr lang="en-US" dirty="0"/>
              <a:t> </a:t>
            </a:r>
            <a:r>
              <a:rPr lang="en-US" dirty="0" err="1"/>
              <a:t>cual</a:t>
            </a:r>
            <a:r>
              <a:rPr lang="en-US" dirty="0"/>
              <a:t> se </a:t>
            </a:r>
            <a:r>
              <a:rPr lang="en-US" dirty="0" err="1"/>
              <a:t>está</a:t>
            </a:r>
            <a:r>
              <a:rPr lang="en-US" dirty="0"/>
              <a:t> </a:t>
            </a:r>
            <a:r>
              <a:rPr lang="en-US" dirty="0" err="1"/>
              <a:t>trabajando</a:t>
            </a:r>
            <a:r>
              <a:rPr lang="en-US" dirty="0"/>
              <a:t>. </a:t>
            </a:r>
          </a:p>
          <a:p>
            <a:pPr marL="76200" indent="0">
              <a:buNone/>
            </a:pPr>
            <a:endParaRPr lang="en-US" sz="2400" dirty="0">
              <a:solidFill>
                <a:srgbClr val="009BAF"/>
              </a:solidFill>
              <a:latin typeface="Arial"/>
              <a:cs typeface="Arial"/>
            </a:endParaRPr>
          </a:p>
          <a:p>
            <a:r>
              <a:rPr lang="en-US" dirty="0"/>
              <a:t>Defina </a:t>
            </a:r>
            <a:r>
              <a:rPr lang="en-US" b="1" dirty="0" err="1"/>
              <a:t>explícitamente</a:t>
            </a:r>
            <a:r>
              <a:rPr lang="en-US" dirty="0"/>
              <a:t> </a:t>
            </a:r>
            <a:r>
              <a:rPr lang="en-US" dirty="0" err="1"/>
              <a:t>una</a:t>
            </a:r>
            <a:r>
              <a:rPr lang="en-US" dirty="0"/>
              <a:t> </a:t>
            </a:r>
            <a:r>
              <a:rPr lang="en-US" dirty="0" err="1"/>
              <a:t>serie</a:t>
            </a:r>
            <a:r>
              <a:rPr lang="en-US" dirty="0"/>
              <a:t> de </a:t>
            </a:r>
            <a:r>
              <a:rPr lang="en-US" b="1" dirty="0" err="1"/>
              <a:t>reglas</a:t>
            </a:r>
            <a:r>
              <a:rPr lang="en-US" dirty="0"/>
              <a:t>, </a:t>
            </a:r>
            <a:r>
              <a:rPr lang="en-US" dirty="0" err="1"/>
              <a:t>donde</a:t>
            </a:r>
            <a:r>
              <a:rPr lang="en-US" dirty="0"/>
              <a:t> </a:t>
            </a:r>
            <a:r>
              <a:rPr lang="en-US" dirty="0" err="1"/>
              <a:t>especifique</a:t>
            </a:r>
            <a:r>
              <a:rPr lang="en-US" dirty="0"/>
              <a:t> la </a:t>
            </a:r>
            <a:r>
              <a:rPr lang="en-US" dirty="0" err="1"/>
              <a:t>manera</a:t>
            </a:r>
            <a:r>
              <a:rPr lang="en-US" dirty="0"/>
              <a:t> de </a:t>
            </a:r>
            <a:r>
              <a:rPr lang="en-US" dirty="0" err="1"/>
              <a:t>utilizar</a:t>
            </a:r>
            <a:r>
              <a:rPr lang="en-US" dirty="0"/>
              <a:t> </a:t>
            </a:r>
            <a:r>
              <a:rPr lang="en-US" dirty="0" err="1"/>
              <a:t>ciertos</a:t>
            </a:r>
            <a:r>
              <a:rPr lang="en-US" dirty="0"/>
              <a:t> </a:t>
            </a:r>
            <a:r>
              <a:rPr lang="en-US" dirty="0" err="1"/>
              <a:t>elementos</a:t>
            </a:r>
            <a:r>
              <a:rPr lang="en-US" dirty="0"/>
              <a:t> claves del framework.</a:t>
            </a:r>
          </a:p>
          <a:p>
            <a:endParaRPr lang="en-US" dirty="0"/>
          </a:p>
        </p:txBody>
      </p:sp>
      <p:sp>
        <p:nvSpPr>
          <p:cNvPr id="4" name="Slide Number Placeholder 3">
            <a:extLst>
              <a:ext uri="{FF2B5EF4-FFF2-40B4-BE49-F238E27FC236}">
                <a16:creationId xmlns:a16="http://schemas.microsoft.com/office/drawing/2014/main" id="{F637818F-556B-0E01-89BB-2C94F3AECA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11</a:t>
            </a:fld>
            <a:endParaRPr lang="es-CO"/>
          </a:p>
        </p:txBody>
      </p:sp>
      <p:pic>
        <p:nvPicPr>
          <p:cNvPr id="6" name="Picture 5">
            <a:extLst>
              <a:ext uri="{FF2B5EF4-FFF2-40B4-BE49-F238E27FC236}">
                <a16:creationId xmlns:a16="http://schemas.microsoft.com/office/drawing/2014/main" id="{F706D38F-E79E-1A48-282D-E22F0C0EA771}"/>
              </a:ext>
            </a:extLst>
          </p:cNvPr>
          <p:cNvPicPr>
            <a:picLocks noChangeAspect="1"/>
          </p:cNvPicPr>
          <p:nvPr/>
        </p:nvPicPr>
        <p:blipFill>
          <a:blip r:embed="rId2"/>
          <a:stretch>
            <a:fillRect/>
          </a:stretch>
        </p:blipFill>
        <p:spPr>
          <a:xfrm>
            <a:off x="8970846" y="4147944"/>
            <a:ext cx="2291576" cy="2297771"/>
          </a:xfrm>
          <a:prstGeom prst="rect">
            <a:avLst/>
          </a:prstGeom>
        </p:spPr>
      </p:pic>
    </p:spTree>
    <p:extLst>
      <p:ext uri="{BB962C8B-B14F-4D97-AF65-F5344CB8AC3E}">
        <p14:creationId xmlns:p14="http://schemas.microsoft.com/office/powerpoint/2010/main" val="16385525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8D758D-53A2-A5BF-C012-8C62B14E8B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9F8B33-8BDB-92E7-63DF-0821390F8983}"/>
              </a:ext>
            </a:extLst>
          </p:cNvPr>
          <p:cNvSpPr>
            <a:spLocks noGrp="1"/>
          </p:cNvSpPr>
          <p:nvPr>
            <p:ph type="title"/>
          </p:nvPr>
        </p:nvSpPr>
        <p:spPr/>
        <p:txBody>
          <a:bodyPr>
            <a:normAutofit fontScale="90000"/>
          </a:bodyPr>
          <a:lstStyle/>
          <a:p>
            <a:r>
              <a:rPr lang="en-CO" dirty="0"/>
              <a:t>AGENDA</a:t>
            </a:r>
          </a:p>
        </p:txBody>
      </p:sp>
      <p:sp>
        <p:nvSpPr>
          <p:cNvPr id="3" name="Text Placeholder 2">
            <a:extLst>
              <a:ext uri="{FF2B5EF4-FFF2-40B4-BE49-F238E27FC236}">
                <a16:creationId xmlns:a16="http://schemas.microsoft.com/office/drawing/2014/main" id="{DEA9BE98-3578-142E-28E1-B5A2520919CF}"/>
              </a:ext>
            </a:extLst>
          </p:cNvPr>
          <p:cNvSpPr>
            <a:spLocks noGrp="1"/>
          </p:cNvSpPr>
          <p:nvPr>
            <p:ph type="body" idx="1"/>
          </p:nvPr>
        </p:nvSpPr>
        <p:spPr>
          <a:xfrm>
            <a:off x="1086643" y="2034669"/>
            <a:ext cx="10018713" cy="4440917"/>
          </a:xfrm>
        </p:spPr>
        <p:txBody>
          <a:bodyPr/>
          <a:lstStyle/>
          <a:p>
            <a:pPr lvl="0"/>
            <a:r>
              <a:rPr lang="es-ES" dirty="0"/>
              <a:t>Sprint </a:t>
            </a:r>
            <a:r>
              <a:rPr lang="es-ES" dirty="0" err="1"/>
              <a:t>Boot</a:t>
            </a:r>
            <a:endParaRPr lang="es-ES" dirty="0"/>
          </a:p>
          <a:p>
            <a:pPr lvl="0"/>
            <a:r>
              <a:rPr lang="es-ES" b="1" dirty="0"/>
              <a:t>Controladores</a:t>
            </a:r>
          </a:p>
          <a:p>
            <a:pPr lvl="0"/>
            <a:r>
              <a:rPr lang="es-ES" dirty="0"/>
              <a:t>Vista</a:t>
            </a:r>
          </a:p>
          <a:p>
            <a:endParaRPr lang="en-CO" dirty="0"/>
          </a:p>
        </p:txBody>
      </p:sp>
    </p:spTree>
    <p:extLst>
      <p:ext uri="{BB962C8B-B14F-4D97-AF65-F5344CB8AC3E}">
        <p14:creationId xmlns:p14="http://schemas.microsoft.com/office/powerpoint/2010/main" val="339140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59AB48-855E-D9F5-2575-B543B6AB9897}"/>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C7882620-4B0F-ACEF-035D-E21BE668D30D}"/>
              </a:ext>
            </a:extLst>
          </p:cNvPr>
          <p:cNvSpPr>
            <a:spLocks noGrp="1"/>
          </p:cNvSpPr>
          <p:nvPr>
            <p:ph type="title"/>
          </p:nvPr>
        </p:nvSpPr>
        <p:spPr>
          <a:xfrm>
            <a:off x="1961380" y="600442"/>
            <a:ext cx="9666016" cy="1018902"/>
          </a:xfrm>
        </p:spPr>
        <p:txBody>
          <a:bodyPr>
            <a:normAutofit/>
          </a:bodyPr>
          <a:lstStyle/>
          <a:p>
            <a:pPr rtl="0"/>
            <a:r>
              <a:rPr lang="en-US" dirty="0" err="1"/>
              <a:t>Definiendo</a:t>
            </a:r>
            <a:r>
              <a:rPr lang="en-US" dirty="0"/>
              <a:t> un @Controller</a:t>
            </a:r>
            <a:endParaRPr lang="en-CO" dirty="0"/>
          </a:p>
        </p:txBody>
      </p:sp>
      <p:sp>
        <p:nvSpPr>
          <p:cNvPr id="2" name="Text Placeholder 2">
            <a:extLst>
              <a:ext uri="{FF2B5EF4-FFF2-40B4-BE49-F238E27FC236}">
                <a16:creationId xmlns:a16="http://schemas.microsoft.com/office/drawing/2014/main" id="{08B9F354-94A7-1D2D-F013-8D35DFA10DD2}"/>
              </a:ext>
            </a:extLst>
          </p:cNvPr>
          <p:cNvSpPr>
            <a:spLocks noGrp="1"/>
          </p:cNvSpPr>
          <p:nvPr>
            <p:ph type="body" idx="1"/>
          </p:nvPr>
        </p:nvSpPr>
        <p:spPr>
          <a:xfrm>
            <a:off x="2076994" y="2028696"/>
            <a:ext cx="9666016" cy="4663440"/>
          </a:xfrm>
        </p:spPr>
        <p:txBody>
          <a:bodyPr/>
          <a:lstStyle/>
          <a:p>
            <a:pPr marL="76200" indent="0" algn="just" rtl="0">
              <a:buNone/>
            </a:pPr>
            <a:r>
              <a:rPr lang="en-US" sz="2000" b="0" i="0" u="none" strike="noStrike" dirty="0">
                <a:solidFill>
                  <a:srgbClr val="000000"/>
                </a:solidFill>
                <a:effectLst/>
                <a:latin typeface="Calibri" panose="020F0502020204030204" pitchFamily="34" charset="0"/>
                <a:cs typeface="Calibri" panose="020F0502020204030204" pitchFamily="34" charset="0"/>
              </a:rPr>
              <a:t>La </a:t>
            </a:r>
            <a:r>
              <a:rPr lang="en-US" sz="2000" b="0" i="0" u="none" strike="noStrike" dirty="0" err="1">
                <a:solidFill>
                  <a:srgbClr val="000000"/>
                </a:solidFill>
                <a:effectLst/>
                <a:latin typeface="Calibri" panose="020F0502020204030204" pitchFamily="34" charset="0"/>
                <a:cs typeface="Calibri" panose="020F0502020204030204" pitchFamily="34" charset="0"/>
              </a:rPr>
              <a:t>anotación</a:t>
            </a:r>
            <a:r>
              <a:rPr lang="en-US" sz="2000" b="0" i="0" u="none" strike="noStrike" dirty="0">
                <a:solidFill>
                  <a:srgbClr val="000000"/>
                </a:solidFill>
                <a:effectLst/>
                <a:latin typeface="Calibri" panose="020F0502020204030204" pitchFamily="34" charset="0"/>
                <a:cs typeface="Calibri" panose="020F0502020204030204" pitchFamily="34" charset="0"/>
              </a:rPr>
              <a:t> @Controller indica que </a:t>
            </a:r>
            <a:r>
              <a:rPr lang="en-US" sz="2000" b="0" i="0" u="none" strike="noStrike" dirty="0" err="1">
                <a:solidFill>
                  <a:srgbClr val="000000"/>
                </a:solidFill>
                <a:effectLst/>
                <a:latin typeface="Calibri" panose="020F0502020204030204" pitchFamily="34" charset="0"/>
                <a:cs typeface="Calibri" panose="020F0502020204030204" pitchFamily="34" charset="0"/>
              </a:rPr>
              <a:t>una</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clase</a:t>
            </a:r>
            <a:r>
              <a:rPr lang="en-US" sz="2000" b="0" i="0" u="none" strike="noStrike" dirty="0">
                <a:solidFill>
                  <a:srgbClr val="000000"/>
                </a:solidFill>
                <a:effectLst/>
                <a:latin typeface="Calibri" panose="020F0502020204030204" pitchFamily="34" charset="0"/>
                <a:cs typeface="Calibri" panose="020F0502020204030204" pitchFamily="34" charset="0"/>
              </a:rPr>
              <a:t> particular </a:t>
            </a:r>
            <a:r>
              <a:rPr lang="en-US" sz="2000" b="0" i="0" u="none" strike="noStrike" dirty="0" err="1">
                <a:solidFill>
                  <a:srgbClr val="000000"/>
                </a:solidFill>
                <a:effectLst/>
                <a:latin typeface="Calibri" panose="020F0502020204030204" pitchFamily="34" charset="0"/>
                <a:cs typeface="Calibri" panose="020F0502020204030204" pitchFamily="34" charset="0"/>
              </a:rPr>
              <a:t>cumple</a:t>
            </a:r>
            <a:r>
              <a:rPr lang="en-US" sz="2000" b="0" i="0" u="none" strike="noStrike" dirty="0">
                <a:solidFill>
                  <a:srgbClr val="000000"/>
                </a:solidFill>
                <a:effectLst/>
                <a:latin typeface="Calibri" panose="020F0502020204030204" pitchFamily="34" charset="0"/>
                <a:cs typeface="Calibri" panose="020F0502020204030204" pitchFamily="34" charset="0"/>
              </a:rPr>
              <a:t> la </a:t>
            </a:r>
            <a:r>
              <a:rPr lang="en-US" sz="2000" b="0" i="0" u="none" strike="noStrike" dirty="0" err="1">
                <a:solidFill>
                  <a:srgbClr val="000000"/>
                </a:solidFill>
                <a:effectLst/>
                <a:latin typeface="Calibri" panose="020F0502020204030204" pitchFamily="34" charset="0"/>
                <a:cs typeface="Calibri" panose="020F0502020204030204" pitchFamily="34" charset="0"/>
              </a:rPr>
              <a:t>función</a:t>
            </a:r>
            <a:r>
              <a:rPr lang="en-US" sz="2000" b="0" i="0" u="none" strike="noStrike" dirty="0">
                <a:solidFill>
                  <a:srgbClr val="000000"/>
                </a:solidFill>
                <a:effectLst/>
                <a:latin typeface="Calibri" panose="020F0502020204030204" pitchFamily="34" charset="0"/>
                <a:cs typeface="Calibri" panose="020F0502020204030204" pitchFamily="34" charset="0"/>
              </a:rPr>
              <a:t> de un </a:t>
            </a:r>
            <a:r>
              <a:rPr lang="en-US" sz="2000" b="0" i="0" u="none" strike="noStrike" dirty="0" err="1">
                <a:solidFill>
                  <a:srgbClr val="000000"/>
                </a:solidFill>
                <a:effectLst/>
                <a:latin typeface="Calibri" panose="020F0502020204030204" pitchFamily="34" charset="0"/>
                <a:cs typeface="Calibri" panose="020F0502020204030204" pitchFamily="34" charset="0"/>
              </a:rPr>
              <a:t>controlador</a:t>
            </a:r>
            <a:r>
              <a:rPr lang="en-US" sz="2000" b="0" i="0" u="none" strike="noStrike" dirty="0">
                <a:solidFill>
                  <a:srgbClr val="000000"/>
                </a:solidFill>
                <a:effectLst/>
                <a:latin typeface="Calibri" panose="020F0502020204030204" pitchFamily="34" charset="0"/>
                <a:cs typeface="Calibri" panose="020F0502020204030204" pitchFamily="34" charset="0"/>
              </a:rPr>
              <a:t>. </a:t>
            </a:r>
            <a:endParaRPr lang="en-US" sz="2000" b="0" dirty="0">
              <a:effectLst/>
              <a:latin typeface="Calibri" panose="020F0502020204030204" pitchFamily="34" charset="0"/>
              <a:cs typeface="Calibri" panose="020F0502020204030204" pitchFamily="34" charset="0"/>
            </a:endParaRPr>
          </a:p>
          <a:p>
            <a:pPr marL="76200" indent="0" algn="just" rtl="0">
              <a:buNone/>
            </a:pPr>
            <a:endParaRPr lang="en-US" sz="2000" i="0" u="none" strike="noStrike" dirty="0">
              <a:solidFill>
                <a:srgbClr val="000000"/>
              </a:solidFill>
              <a:latin typeface="Calibri" panose="020F0502020204030204" pitchFamily="34" charset="0"/>
              <a:cs typeface="Calibri" panose="020F0502020204030204" pitchFamily="34" charset="0"/>
            </a:endParaRPr>
          </a:p>
          <a:p>
            <a:pPr marL="76200" indent="0" algn="just" rtl="0">
              <a:buNone/>
            </a:pPr>
            <a:r>
              <a:rPr lang="en-US" sz="2000" b="0" i="0" u="none" strike="noStrike" dirty="0">
                <a:solidFill>
                  <a:srgbClr val="000000"/>
                </a:solidFill>
                <a:effectLst/>
                <a:latin typeface="Calibri" panose="020F0502020204030204" pitchFamily="34" charset="0"/>
                <a:cs typeface="Calibri" panose="020F0502020204030204" pitchFamily="34" charset="0"/>
              </a:rPr>
              <a:t>El </a:t>
            </a:r>
            <a:r>
              <a:rPr lang="en-US" sz="2000" b="0" i="0" u="none" strike="noStrike" dirty="0" err="1">
                <a:solidFill>
                  <a:srgbClr val="000000"/>
                </a:solidFill>
                <a:effectLst/>
                <a:latin typeface="Calibri" panose="020F0502020204030204" pitchFamily="34" charset="0"/>
                <a:cs typeface="Calibri" panose="020F0502020204030204" pitchFamily="34" charset="0"/>
              </a:rPr>
              <a:t>patrón</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Controlador</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sirve</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como</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intermediario</a:t>
            </a:r>
            <a:r>
              <a:rPr lang="en-US" sz="2000" b="0" i="0" u="none" strike="noStrike" dirty="0">
                <a:solidFill>
                  <a:srgbClr val="000000"/>
                </a:solidFill>
                <a:effectLst/>
                <a:latin typeface="Calibri" panose="020F0502020204030204" pitchFamily="34" charset="0"/>
                <a:cs typeface="Calibri" panose="020F0502020204030204" pitchFamily="34" charset="0"/>
              </a:rPr>
              <a:t> entre </a:t>
            </a:r>
            <a:r>
              <a:rPr lang="en-US" sz="2000" b="0" i="0" u="none" strike="noStrike" dirty="0" err="1">
                <a:solidFill>
                  <a:srgbClr val="000000"/>
                </a:solidFill>
                <a:effectLst/>
                <a:latin typeface="Calibri" panose="020F0502020204030204" pitchFamily="34" charset="0"/>
                <a:cs typeface="Calibri" panose="020F0502020204030204" pitchFamily="34" charset="0"/>
              </a:rPr>
              <a:t>una</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interfaz</a:t>
            </a:r>
            <a:r>
              <a:rPr lang="en-US" sz="2000" b="0" i="0" u="none" strike="noStrike" dirty="0">
                <a:solidFill>
                  <a:srgbClr val="000000"/>
                </a:solidFill>
                <a:effectLst/>
                <a:latin typeface="Calibri" panose="020F0502020204030204" pitchFamily="34" charset="0"/>
                <a:cs typeface="Calibri" panose="020F0502020204030204" pitchFamily="34" charset="0"/>
              </a:rPr>
              <a:t> y </a:t>
            </a:r>
            <a:r>
              <a:rPr lang="en-US" sz="2000" b="0" i="0" u="none" strike="noStrike" dirty="0" err="1">
                <a:solidFill>
                  <a:srgbClr val="000000"/>
                </a:solidFill>
                <a:effectLst/>
                <a:latin typeface="Calibri" panose="020F0502020204030204" pitchFamily="34" charset="0"/>
                <a:cs typeface="Calibri" panose="020F0502020204030204" pitchFamily="34" charset="0"/>
              </a:rPr>
              <a:t>el</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algoritmo</a:t>
            </a:r>
            <a:r>
              <a:rPr lang="en-US" sz="2000" b="0" i="0" u="none" strike="noStrike" dirty="0">
                <a:solidFill>
                  <a:srgbClr val="000000"/>
                </a:solidFill>
                <a:effectLst/>
                <a:latin typeface="Calibri" panose="020F0502020204030204" pitchFamily="34" charset="0"/>
                <a:cs typeface="Calibri" panose="020F0502020204030204" pitchFamily="34" charset="0"/>
              </a:rPr>
              <a:t> que </a:t>
            </a:r>
            <a:r>
              <a:rPr lang="en-US" sz="2000" b="0" i="0" u="none" strike="noStrike" dirty="0" err="1">
                <a:solidFill>
                  <a:srgbClr val="000000"/>
                </a:solidFill>
                <a:effectLst/>
                <a:latin typeface="Calibri" panose="020F0502020204030204" pitchFamily="34" charset="0"/>
                <a:cs typeface="Calibri" panose="020F0502020204030204" pitchFamily="34" charset="0"/>
              </a:rPr>
              <a:t>implementa</a:t>
            </a:r>
            <a:r>
              <a:rPr lang="en-US" sz="2000" b="0" i="0" u="none" strike="noStrike" dirty="0">
                <a:solidFill>
                  <a:srgbClr val="000000"/>
                </a:solidFill>
                <a:effectLst/>
                <a:latin typeface="Calibri" panose="020F0502020204030204" pitchFamily="34" charset="0"/>
                <a:cs typeface="Calibri" panose="020F0502020204030204" pitchFamily="34" charset="0"/>
              </a:rPr>
              <a:t>, de </a:t>
            </a:r>
            <a:r>
              <a:rPr lang="en-US" sz="2000" b="0" i="0" u="none" strike="noStrike" dirty="0" err="1">
                <a:solidFill>
                  <a:srgbClr val="000000"/>
                </a:solidFill>
                <a:effectLst/>
                <a:latin typeface="Calibri" panose="020F0502020204030204" pitchFamily="34" charset="0"/>
                <a:cs typeface="Calibri" panose="020F0502020204030204" pitchFamily="34" charset="0"/>
              </a:rPr>
              <a:t>tal</a:t>
            </a:r>
            <a:r>
              <a:rPr lang="en-US" sz="2000" b="0" i="0" u="none" strike="noStrike" dirty="0">
                <a:solidFill>
                  <a:srgbClr val="000000"/>
                </a:solidFill>
                <a:effectLst/>
                <a:latin typeface="Calibri" panose="020F0502020204030204" pitchFamily="34" charset="0"/>
                <a:cs typeface="Calibri" panose="020F0502020204030204" pitchFamily="34" charset="0"/>
              </a:rPr>
              <a:t> forma que es la que </a:t>
            </a:r>
            <a:r>
              <a:rPr lang="en-US" sz="2000" b="0" i="0" u="none" strike="noStrike" dirty="0" err="1">
                <a:solidFill>
                  <a:srgbClr val="000000"/>
                </a:solidFill>
                <a:effectLst/>
                <a:latin typeface="Calibri" panose="020F0502020204030204" pitchFamily="34" charset="0"/>
                <a:cs typeface="Calibri" panose="020F0502020204030204" pitchFamily="34" charset="0"/>
              </a:rPr>
              <a:t>recibe</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los</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datos</a:t>
            </a:r>
            <a:r>
              <a:rPr lang="en-US" sz="2000" b="0" i="0" u="none" strike="noStrike" dirty="0">
                <a:solidFill>
                  <a:srgbClr val="000000"/>
                </a:solidFill>
                <a:effectLst/>
                <a:latin typeface="Calibri" panose="020F0502020204030204" pitchFamily="34" charset="0"/>
                <a:cs typeface="Calibri" panose="020F0502020204030204" pitchFamily="34" charset="0"/>
              </a:rPr>
              <a:t> del </a:t>
            </a:r>
            <a:r>
              <a:rPr lang="en-US" sz="2000" b="0" i="0" u="none" strike="noStrike" dirty="0" err="1">
                <a:solidFill>
                  <a:srgbClr val="000000"/>
                </a:solidFill>
                <a:effectLst/>
                <a:latin typeface="Calibri" panose="020F0502020204030204" pitchFamily="34" charset="0"/>
                <a:cs typeface="Calibri" panose="020F0502020204030204" pitchFamily="34" charset="0"/>
              </a:rPr>
              <a:t>usuario</a:t>
            </a:r>
            <a:r>
              <a:rPr lang="en-US" sz="2000" b="0" i="0" u="none" strike="noStrike" dirty="0">
                <a:solidFill>
                  <a:srgbClr val="000000"/>
                </a:solidFill>
                <a:effectLst/>
                <a:latin typeface="Calibri" panose="020F0502020204030204" pitchFamily="34" charset="0"/>
                <a:cs typeface="Calibri" panose="020F0502020204030204" pitchFamily="34" charset="0"/>
              </a:rPr>
              <a:t> y la que </a:t>
            </a:r>
            <a:r>
              <a:rPr lang="en-US" sz="2000" b="0" i="0" u="none" strike="noStrike" dirty="0" err="1">
                <a:solidFill>
                  <a:srgbClr val="000000"/>
                </a:solidFill>
                <a:effectLst/>
                <a:latin typeface="Calibri" panose="020F0502020204030204" pitchFamily="34" charset="0"/>
                <a:cs typeface="Calibri" panose="020F0502020204030204" pitchFamily="34" charset="0"/>
              </a:rPr>
              <a:t>los</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envía</a:t>
            </a:r>
            <a:r>
              <a:rPr lang="en-US" sz="2000" b="0" i="0" u="none" strike="noStrike" dirty="0">
                <a:solidFill>
                  <a:srgbClr val="000000"/>
                </a:solidFill>
                <a:effectLst/>
                <a:latin typeface="Calibri" panose="020F0502020204030204" pitchFamily="34" charset="0"/>
                <a:cs typeface="Calibri" panose="020F0502020204030204" pitchFamily="34" charset="0"/>
              </a:rPr>
              <a:t> a las </a:t>
            </a:r>
            <a:r>
              <a:rPr lang="en-US" sz="2000" b="0" i="0" u="none" strike="noStrike" dirty="0" err="1">
                <a:solidFill>
                  <a:srgbClr val="000000"/>
                </a:solidFill>
                <a:effectLst/>
                <a:latin typeface="Calibri" panose="020F0502020204030204" pitchFamily="34" charset="0"/>
                <a:cs typeface="Calibri" panose="020F0502020204030204" pitchFamily="34" charset="0"/>
              </a:rPr>
              <a:t>distintas</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clases</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según</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el</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método</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llamado</a:t>
            </a:r>
            <a:r>
              <a:rPr lang="en-US" sz="2000" b="0" i="0" u="none" strike="noStrike" dirty="0">
                <a:solidFill>
                  <a:srgbClr val="000000"/>
                </a:solidFill>
                <a:effectLst/>
                <a:latin typeface="Calibri" panose="020F0502020204030204" pitchFamily="34" charset="0"/>
                <a:cs typeface="Calibri" panose="020F0502020204030204" pitchFamily="34" charset="0"/>
              </a:rPr>
              <a:t>. </a:t>
            </a:r>
            <a:endParaRPr lang="en-US" sz="2000" i="0" u="none" strike="noStrike" dirty="0">
              <a:solidFill>
                <a:srgbClr val="000000"/>
              </a:solidFill>
              <a:latin typeface="Calibri" panose="020F0502020204030204" pitchFamily="34" charset="0"/>
              <a:cs typeface="Calibri" panose="020F0502020204030204" pitchFamily="34" charset="0"/>
            </a:endParaRPr>
          </a:p>
          <a:p>
            <a:pPr marL="76200" indent="0" algn="just" rtl="0">
              <a:buNone/>
            </a:pPr>
            <a:br>
              <a:rPr lang="en-US" dirty="0"/>
            </a:br>
            <a:endParaRPr lang="en-CO" dirty="0"/>
          </a:p>
        </p:txBody>
      </p:sp>
      <p:sp>
        <p:nvSpPr>
          <p:cNvPr id="4" name="Marcador de número de diapositiva 3">
            <a:extLst>
              <a:ext uri="{FF2B5EF4-FFF2-40B4-BE49-F238E27FC236}">
                <a16:creationId xmlns:a16="http://schemas.microsoft.com/office/drawing/2014/main" id="{ABA69F1D-5DEE-1C81-3665-9AFB455A11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13</a:t>
            </a:fld>
            <a:endParaRPr lang="es-CO"/>
          </a:p>
        </p:txBody>
      </p:sp>
    </p:spTree>
    <p:extLst>
      <p:ext uri="{BB962C8B-B14F-4D97-AF65-F5344CB8AC3E}">
        <p14:creationId xmlns:p14="http://schemas.microsoft.com/office/powerpoint/2010/main" val="3093058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DE5D161D-7CA9-967E-E6EC-CC72D07745A7}"/>
              </a:ext>
            </a:extLst>
          </p:cNvPr>
          <p:cNvSpPr>
            <a:spLocks noGrp="1"/>
          </p:cNvSpPr>
          <p:nvPr>
            <p:ph type="body" idx="1"/>
          </p:nvPr>
        </p:nvSpPr>
        <p:spPr/>
        <p:txBody>
          <a:bodyPr/>
          <a:lstStyle/>
          <a:p>
            <a:endParaRPr lang="en-CO"/>
          </a:p>
        </p:txBody>
      </p:sp>
      <p:sp>
        <p:nvSpPr>
          <p:cNvPr id="4" name="Slide Number Placeholder 3">
            <a:extLst>
              <a:ext uri="{FF2B5EF4-FFF2-40B4-BE49-F238E27FC236}">
                <a16:creationId xmlns:a16="http://schemas.microsoft.com/office/drawing/2014/main" id="{5BA77FFE-1CB4-4282-5598-5DBBD63CDCC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14</a:t>
            </a:fld>
            <a:endParaRPr lang="es-CO"/>
          </a:p>
        </p:txBody>
      </p:sp>
      <p:pic>
        <p:nvPicPr>
          <p:cNvPr id="7" name="Picture 6">
            <a:extLst>
              <a:ext uri="{FF2B5EF4-FFF2-40B4-BE49-F238E27FC236}">
                <a16:creationId xmlns:a16="http://schemas.microsoft.com/office/drawing/2014/main" id="{B3C4F9A0-A64F-17AD-BFE2-9090DC50CD33}"/>
              </a:ext>
            </a:extLst>
          </p:cNvPr>
          <p:cNvPicPr>
            <a:picLocks noChangeAspect="1"/>
          </p:cNvPicPr>
          <p:nvPr/>
        </p:nvPicPr>
        <p:blipFill>
          <a:blip r:embed="rId2"/>
          <a:stretch>
            <a:fillRect/>
          </a:stretch>
        </p:blipFill>
        <p:spPr>
          <a:xfrm>
            <a:off x="2299757" y="1275716"/>
            <a:ext cx="9243365" cy="4306568"/>
          </a:xfrm>
          <a:prstGeom prst="rect">
            <a:avLst/>
          </a:prstGeom>
        </p:spPr>
      </p:pic>
    </p:spTree>
    <p:extLst>
      <p:ext uri="{BB962C8B-B14F-4D97-AF65-F5344CB8AC3E}">
        <p14:creationId xmlns:p14="http://schemas.microsoft.com/office/powerpoint/2010/main" val="1403329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CB0DA-73C5-93B4-1378-CD3638EC0F17}"/>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0E69EC94-C642-D927-9ECE-7AF678C620D0}"/>
              </a:ext>
            </a:extLst>
          </p:cNvPr>
          <p:cNvSpPr>
            <a:spLocks noGrp="1"/>
          </p:cNvSpPr>
          <p:nvPr>
            <p:ph type="title"/>
          </p:nvPr>
        </p:nvSpPr>
        <p:spPr>
          <a:xfrm>
            <a:off x="1929849" y="1241572"/>
            <a:ext cx="9666016" cy="1018902"/>
          </a:xfrm>
        </p:spPr>
        <p:txBody>
          <a:bodyPr>
            <a:noAutofit/>
          </a:bodyPr>
          <a:lstStyle/>
          <a:p>
            <a:pPr rtl="0"/>
            <a:r>
              <a:rPr lang="en-US" sz="3200" dirty="0"/>
              <a:t>Pero… ¿</a:t>
            </a:r>
            <a:r>
              <a:rPr lang="en-US" sz="3200" dirty="0" err="1"/>
              <a:t>Cómo</a:t>
            </a:r>
            <a:r>
              <a:rPr lang="en-US" sz="3200" dirty="0"/>
              <a:t> </a:t>
            </a:r>
            <a:r>
              <a:rPr lang="en-US" sz="3200" dirty="0" err="1"/>
              <a:t>hacemos</a:t>
            </a:r>
            <a:r>
              <a:rPr lang="en-US" sz="3200" dirty="0"/>
              <a:t> para que, dada </a:t>
            </a:r>
            <a:r>
              <a:rPr lang="en-US" sz="3200" dirty="0" err="1"/>
              <a:t>una</a:t>
            </a:r>
            <a:r>
              <a:rPr lang="en-US" sz="3200" dirty="0"/>
              <a:t> </a:t>
            </a:r>
            <a:r>
              <a:rPr lang="en-US" sz="3200" dirty="0" err="1"/>
              <a:t>petición</a:t>
            </a:r>
            <a:r>
              <a:rPr lang="en-US" sz="3200" dirty="0"/>
              <a:t> </a:t>
            </a:r>
            <a:r>
              <a:rPr lang="en-US" sz="3200" dirty="0" err="1"/>
              <a:t>en</a:t>
            </a:r>
            <a:r>
              <a:rPr lang="en-US" sz="3200" dirty="0"/>
              <a:t> particular, un </a:t>
            </a:r>
            <a:r>
              <a:rPr lang="en-US" sz="3200" dirty="0" err="1"/>
              <a:t>controlador</a:t>
            </a:r>
            <a:r>
              <a:rPr lang="en-US" sz="3200" dirty="0"/>
              <a:t> </a:t>
            </a:r>
            <a:r>
              <a:rPr lang="en-US" sz="3200" dirty="0" err="1"/>
              <a:t>determinado</a:t>
            </a:r>
            <a:r>
              <a:rPr lang="en-US" sz="3200" dirty="0"/>
              <a:t> se </a:t>
            </a:r>
            <a:r>
              <a:rPr lang="en-US" sz="3200" dirty="0" err="1"/>
              <a:t>encargue</a:t>
            </a:r>
            <a:r>
              <a:rPr lang="en-US" sz="3200" dirty="0"/>
              <a:t> de </a:t>
            </a:r>
            <a:r>
              <a:rPr lang="en-US" sz="3200" dirty="0" err="1"/>
              <a:t>entender</a:t>
            </a:r>
            <a:r>
              <a:rPr lang="en-US" sz="3200" dirty="0"/>
              <a:t> </a:t>
            </a:r>
            <a:r>
              <a:rPr lang="en-US" sz="3200" dirty="0" err="1"/>
              <a:t>este</a:t>
            </a:r>
            <a:r>
              <a:rPr lang="en-US" sz="3200" dirty="0"/>
              <a:t> </a:t>
            </a:r>
            <a:r>
              <a:rPr lang="en-US" sz="3200" dirty="0" err="1"/>
              <a:t>recurso</a:t>
            </a:r>
            <a:r>
              <a:rPr lang="en-US" sz="3200" dirty="0"/>
              <a:t> y </a:t>
            </a:r>
            <a:r>
              <a:rPr lang="en-US" sz="3200" dirty="0" err="1"/>
              <a:t>llamar</a:t>
            </a:r>
            <a:r>
              <a:rPr lang="en-US" sz="3200" dirty="0"/>
              <a:t> a la vista </a:t>
            </a:r>
            <a:r>
              <a:rPr lang="en-US" sz="3200" dirty="0" err="1"/>
              <a:t>correspondiente</a:t>
            </a:r>
            <a:r>
              <a:rPr lang="en-US" sz="3200" dirty="0"/>
              <a:t>?</a:t>
            </a:r>
            <a:endParaRPr lang="en-CO" sz="3200" dirty="0"/>
          </a:p>
        </p:txBody>
      </p:sp>
      <p:sp>
        <p:nvSpPr>
          <p:cNvPr id="2" name="Text Placeholder 2">
            <a:extLst>
              <a:ext uri="{FF2B5EF4-FFF2-40B4-BE49-F238E27FC236}">
                <a16:creationId xmlns:a16="http://schemas.microsoft.com/office/drawing/2014/main" id="{62EA0F89-0FF5-11DE-0AA2-E6CAA609B668}"/>
              </a:ext>
            </a:extLst>
          </p:cNvPr>
          <p:cNvSpPr>
            <a:spLocks noGrp="1"/>
          </p:cNvSpPr>
          <p:nvPr>
            <p:ph type="body" idx="1"/>
          </p:nvPr>
        </p:nvSpPr>
        <p:spPr/>
        <p:txBody>
          <a:bodyPr/>
          <a:lstStyle/>
          <a:p>
            <a:pPr marL="76200" indent="0" algn="just" rtl="0">
              <a:buNone/>
            </a:pPr>
            <a:endParaRPr lang="en-US" sz="2000" i="0" u="none" strike="noStrike" dirty="0">
              <a:solidFill>
                <a:srgbClr val="000000"/>
              </a:solidFill>
              <a:latin typeface="Calibri" panose="020F0502020204030204" pitchFamily="34" charset="0"/>
              <a:cs typeface="Calibri" panose="020F0502020204030204" pitchFamily="34" charset="0"/>
            </a:endParaRPr>
          </a:p>
          <a:p>
            <a:pPr marL="76200" indent="0" algn="just" rtl="0">
              <a:buNone/>
            </a:pPr>
            <a:endParaRPr lang="en-US" sz="2000" dirty="0">
              <a:solidFill>
                <a:srgbClr val="000000"/>
              </a:solidFill>
              <a:latin typeface="Calibri" panose="020F0502020204030204" pitchFamily="34" charset="0"/>
              <a:cs typeface="Calibri" panose="020F0502020204030204" pitchFamily="34" charset="0"/>
            </a:endParaRPr>
          </a:p>
          <a:p>
            <a:pPr marL="76200" indent="0" algn="just" rtl="0">
              <a:buNone/>
            </a:pPr>
            <a:endParaRPr lang="en-US" sz="2000" i="0" u="none" strike="noStrike" dirty="0">
              <a:solidFill>
                <a:srgbClr val="000000"/>
              </a:solidFill>
              <a:latin typeface="Calibri" panose="020F0502020204030204" pitchFamily="34" charset="0"/>
              <a:cs typeface="Calibri" panose="020F0502020204030204" pitchFamily="34" charset="0"/>
            </a:endParaRPr>
          </a:p>
          <a:p>
            <a:pPr marL="76200" indent="0" algn="just" rtl="0">
              <a:buNone/>
            </a:pPr>
            <a:endParaRPr lang="en-US" sz="2000" dirty="0">
              <a:solidFill>
                <a:srgbClr val="000000"/>
              </a:solidFill>
              <a:latin typeface="Calibri" panose="020F0502020204030204" pitchFamily="34" charset="0"/>
              <a:cs typeface="Calibri" panose="020F0502020204030204" pitchFamily="34" charset="0"/>
            </a:endParaRPr>
          </a:p>
          <a:p>
            <a:pPr marL="76200" indent="0" algn="just" rtl="0">
              <a:buNone/>
            </a:pPr>
            <a:endParaRPr lang="en-US" sz="2000" i="0" u="none" strike="noStrike" dirty="0">
              <a:solidFill>
                <a:srgbClr val="000000"/>
              </a:solidFill>
              <a:latin typeface="Calibri" panose="020F0502020204030204" pitchFamily="34" charset="0"/>
              <a:cs typeface="Calibri" panose="020F0502020204030204" pitchFamily="34" charset="0"/>
            </a:endParaRPr>
          </a:p>
          <a:p>
            <a:pPr marL="76200" indent="0" algn="ctr" rtl="0">
              <a:spcAft>
                <a:spcPts val="1000"/>
              </a:spcAft>
              <a:buNone/>
            </a:pPr>
            <a:r>
              <a:rPr lang="en-US" sz="2000" b="0" i="0" u="none" strike="noStrike" dirty="0" err="1">
                <a:solidFill>
                  <a:srgbClr val="33383C"/>
                </a:solidFill>
                <a:effectLst/>
                <a:latin typeface="Rubik"/>
              </a:rPr>
              <a:t>Imaginemos</a:t>
            </a:r>
            <a:r>
              <a:rPr lang="en-US" sz="2000" b="0" i="0" u="none" strike="noStrike" dirty="0">
                <a:solidFill>
                  <a:srgbClr val="33383C"/>
                </a:solidFill>
                <a:effectLst/>
                <a:latin typeface="Rubik"/>
              </a:rPr>
              <a:t> que </a:t>
            </a:r>
            <a:r>
              <a:rPr lang="en-US" sz="2000" b="0" i="0" u="none" strike="noStrike" dirty="0" err="1">
                <a:solidFill>
                  <a:srgbClr val="33383C"/>
                </a:solidFill>
                <a:effectLst/>
                <a:latin typeface="Rubik"/>
              </a:rPr>
              <a:t>escribimos</a:t>
            </a:r>
            <a:r>
              <a:rPr lang="en-US" sz="2000" b="0" i="0" u="none" strike="noStrike" dirty="0">
                <a:solidFill>
                  <a:srgbClr val="33383C"/>
                </a:solidFill>
                <a:effectLst/>
                <a:latin typeface="Rubik"/>
              </a:rPr>
              <a:t> </a:t>
            </a:r>
            <a:r>
              <a:rPr lang="en-US" sz="2000" b="0" i="0" u="none" strike="noStrike" dirty="0" err="1">
                <a:solidFill>
                  <a:srgbClr val="33383C"/>
                </a:solidFill>
                <a:effectLst/>
                <a:latin typeface="Rubik"/>
              </a:rPr>
              <a:t>en</a:t>
            </a:r>
            <a:r>
              <a:rPr lang="en-US" sz="2000" b="0" i="0" u="none" strike="noStrike" dirty="0">
                <a:solidFill>
                  <a:srgbClr val="33383C"/>
                </a:solidFill>
                <a:effectLst/>
                <a:latin typeface="Rubik"/>
              </a:rPr>
              <a:t> </a:t>
            </a:r>
            <a:r>
              <a:rPr lang="en-US" sz="2000" b="0" i="0" u="none" strike="noStrike" dirty="0" err="1">
                <a:solidFill>
                  <a:srgbClr val="33383C"/>
                </a:solidFill>
                <a:effectLst/>
                <a:latin typeface="Rubik"/>
              </a:rPr>
              <a:t>el</a:t>
            </a:r>
            <a:r>
              <a:rPr lang="en-US" sz="2000" b="0" i="0" u="none" strike="noStrike" dirty="0">
                <a:solidFill>
                  <a:srgbClr val="33383C"/>
                </a:solidFill>
                <a:effectLst/>
                <a:latin typeface="Rubik"/>
              </a:rPr>
              <a:t> </a:t>
            </a:r>
            <a:r>
              <a:rPr lang="en-US" sz="2000" b="0" i="0" u="none" strike="noStrike" dirty="0" err="1">
                <a:solidFill>
                  <a:srgbClr val="33383C"/>
                </a:solidFill>
                <a:effectLst/>
                <a:latin typeface="Rubik"/>
              </a:rPr>
              <a:t>navegador</a:t>
            </a:r>
            <a:r>
              <a:rPr lang="en-US" sz="2000" b="0" i="0" u="none" strike="noStrike" dirty="0">
                <a:solidFill>
                  <a:srgbClr val="33383C"/>
                </a:solidFill>
                <a:effectLst/>
                <a:latin typeface="Rubik"/>
              </a:rPr>
              <a:t>: </a:t>
            </a:r>
            <a:r>
              <a:rPr lang="en-US" sz="2000" b="0" i="0" u="none" strike="noStrike" dirty="0">
                <a:solidFill>
                  <a:srgbClr val="000000"/>
                </a:solidFill>
                <a:effectLst/>
                <a:latin typeface="Arial" panose="020B0604020202020204" pitchFamily="34" charset="0"/>
              </a:rPr>
              <a:t> </a:t>
            </a:r>
          </a:p>
          <a:p>
            <a:pPr marL="76200" indent="0" algn="ctr" rtl="0">
              <a:spcAft>
                <a:spcPts val="1000"/>
              </a:spcAft>
              <a:buNone/>
            </a:pPr>
            <a:r>
              <a:rPr lang="en-US" sz="2000" b="0" i="0" u="none" strike="noStrike" dirty="0">
                <a:solidFill>
                  <a:srgbClr val="000000"/>
                </a:solidFill>
                <a:effectLst/>
                <a:latin typeface="Rubik"/>
              </a:rPr>
              <a:t>https:localhost:8080/hello</a:t>
            </a:r>
            <a:endParaRPr lang="en-US" sz="2000" b="0" dirty="0">
              <a:effectLst/>
            </a:endParaRPr>
          </a:p>
          <a:p>
            <a:pPr marL="76200" indent="0">
              <a:buNone/>
            </a:pPr>
            <a:br>
              <a:rPr lang="en-US" dirty="0"/>
            </a:br>
            <a:endParaRPr lang="en-CO" dirty="0"/>
          </a:p>
        </p:txBody>
      </p:sp>
      <p:sp>
        <p:nvSpPr>
          <p:cNvPr id="4" name="Marcador de número de diapositiva 3">
            <a:extLst>
              <a:ext uri="{FF2B5EF4-FFF2-40B4-BE49-F238E27FC236}">
                <a16:creationId xmlns:a16="http://schemas.microsoft.com/office/drawing/2014/main" id="{417F3AA0-6A87-200D-027F-5BD603AEAD9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15</a:t>
            </a:fld>
            <a:endParaRPr lang="es-CO"/>
          </a:p>
        </p:txBody>
      </p:sp>
      <p:pic>
        <p:nvPicPr>
          <p:cNvPr id="1026" name="Picture 2">
            <a:extLst>
              <a:ext uri="{FF2B5EF4-FFF2-40B4-BE49-F238E27FC236}">
                <a16:creationId xmlns:a16="http://schemas.microsoft.com/office/drawing/2014/main" id="{B5DE4199-4FAC-66D6-6BBC-E6D70F4894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79637" y="4474564"/>
            <a:ext cx="16256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202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D9F19-6C30-9495-B6E9-B3B2A6B7FEFC}"/>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EFAE5A2E-70F1-B697-A54B-C83DF9A44771}"/>
              </a:ext>
            </a:extLst>
          </p:cNvPr>
          <p:cNvSpPr>
            <a:spLocks noGrp="1"/>
          </p:cNvSpPr>
          <p:nvPr>
            <p:ph type="title"/>
          </p:nvPr>
        </p:nvSpPr>
        <p:spPr/>
        <p:txBody>
          <a:bodyPr>
            <a:noAutofit/>
          </a:bodyPr>
          <a:lstStyle/>
          <a:p>
            <a:pPr rtl="0"/>
            <a:r>
              <a:rPr lang="en-US" sz="3200" dirty="0"/>
              <a:t>@</a:t>
            </a:r>
            <a:r>
              <a:rPr lang="en-US" sz="3200" dirty="0" err="1"/>
              <a:t>RequestMapping</a:t>
            </a:r>
            <a:endParaRPr lang="en-CO" sz="3200" dirty="0"/>
          </a:p>
        </p:txBody>
      </p:sp>
      <p:sp>
        <p:nvSpPr>
          <p:cNvPr id="2" name="Text Placeholder 2">
            <a:extLst>
              <a:ext uri="{FF2B5EF4-FFF2-40B4-BE49-F238E27FC236}">
                <a16:creationId xmlns:a16="http://schemas.microsoft.com/office/drawing/2014/main" id="{82F23109-43E1-2C85-C178-3F6C97F40588}"/>
              </a:ext>
            </a:extLst>
          </p:cNvPr>
          <p:cNvSpPr>
            <a:spLocks noGrp="1"/>
          </p:cNvSpPr>
          <p:nvPr>
            <p:ph type="body" idx="1"/>
          </p:nvPr>
        </p:nvSpPr>
        <p:spPr/>
        <p:txBody>
          <a:bodyPr>
            <a:normAutofit/>
          </a:bodyPr>
          <a:lstStyle/>
          <a:p>
            <a:pPr marL="76200" indent="0" algn="just" rtl="0">
              <a:buNone/>
            </a:pPr>
            <a:r>
              <a:rPr lang="en-US" sz="2000" b="0" i="0" u="none" strike="noStrike" dirty="0" err="1">
                <a:solidFill>
                  <a:srgbClr val="000000"/>
                </a:solidFill>
                <a:effectLst/>
                <a:latin typeface="Rubik"/>
              </a:rPr>
              <a:t>Utilizamos</a:t>
            </a:r>
            <a:r>
              <a:rPr lang="en-US" sz="2000" b="0" i="0" u="none" strike="noStrike" dirty="0">
                <a:solidFill>
                  <a:srgbClr val="000000"/>
                </a:solidFill>
                <a:effectLst/>
                <a:latin typeface="Rubik"/>
              </a:rPr>
              <a:t> </a:t>
            </a:r>
            <a:r>
              <a:rPr lang="en-US" sz="2000" b="0" i="0" u="none" strike="noStrike" dirty="0" err="1">
                <a:solidFill>
                  <a:srgbClr val="000000"/>
                </a:solidFill>
                <a:effectLst/>
                <a:latin typeface="Rubik"/>
              </a:rPr>
              <a:t>el</a:t>
            </a:r>
            <a:r>
              <a:rPr lang="en-US" sz="2000" b="0" i="0" u="none" strike="noStrike" dirty="0">
                <a:solidFill>
                  <a:srgbClr val="33B39D"/>
                </a:solidFill>
                <a:effectLst/>
                <a:latin typeface="Rubik"/>
              </a:rPr>
              <a:t> @</a:t>
            </a:r>
            <a:r>
              <a:rPr lang="en-US" sz="2000" b="0" i="0" u="none" strike="noStrike" dirty="0" err="1">
                <a:solidFill>
                  <a:srgbClr val="33B39D"/>
                </a:solidFill>
                <a:effectLst/>
                <a:latin typeface="Rubik"/>
              </a:rPr>
              <a:t>RequestMapping</a:t>
            </a:r>
            <a:r>
              <a:rPr lang="en-US" sz="2000" b="0" i="0" u="none" strike="noStrike" dirty="0">
                <a:solidFill>
                  <a:srgbClr val="33B39D"/>
                </a:solidFill>
                <a:effectLst/>
                <a:latin typeface="Rubik"/>
              </a:rPr>
              <a:t> </a:t>
            </a:r>
            <a:r>
              <a:rPr lang="en-US" sz="2000" b="0" i="0" u="none" strike="noStrike" dirty="0">
                <a:solidFill>
                  <a:srgbClr val="000000"/>
                </a:solidFill>
                <a:effectLst/>
                <a:latin typeface="Rubik"/>
              </a:rPr>
              <a:t>para </a:t>
            </a:r>
            <a:r>
              <a:rPr lang="en-US" sz="2000" b="0" i="0" u="none" strike="noStrike" dirty="0" err="1">
                <a:solidFill>
                  <a:srgbClr val="000000"/>
                </a:solidFill>
                <a:effectLst/>
                <a:latin typeface="Rubik"/>
              </a:rPr>
              <a:t>relacionar</a:t>
            </a:r>
            <a:r>
              <a:rPr lang="en-US" sz="2000" b="0" i="0" u="none" strike="noStrike" dirty="0">
                <a:solidFill>
                  <a:srgbClr val="000000"/>
                </a:solidFill>
                <a:effectLst/>
                <a:latin typeface="Rubik"/>
              </a:rPr>
              <a:t> </a:t>
            </a:r>
            <a:r>
              <a:rPr lang="en-US" sz="2000" b="0" i="0" u="none" strike="noStrike" dirty="0" err="1">
                <a:solidFill>
                  <a:srgbClr val="000000"/>
                </a:solidFill>
                <a:effectLst/>
                <a:latin typeface="Rubik"/>
              </a:rPr>
              <a:t>una</a:t>
            </a:r>
            <a:r>
              <a:rPr lang="en-US" sz="2000" b="0" i="0" u="none" strike="noStrike" dirty="0">
                <a:solidFill>
                  <a:srgbClr val="000000"/>
                </a:solidFill>
                <a:effectLst/>
                <a:latin typeface="Rubik"/>
              </a:rPr>
              <a:t> URL a </a:t>
            </a:r>
            <a:r>
              <a:rPr lang="en-US" sz="2000" b="0" i="0" u="none" strike="noStrike" dirty="0" err="1">
                <a:solidFill>
                  <a:srgbClr val="000000"/>
                </a:solidFill>
                <a:effectLst/>
                <a:latin typeface="Rubik"/>
              </a:rPr>
              <a:t>una</a:t>
            </a:r>
            <a:r>
              <a:rPr lang="en-US" sz="2000" b="0" i="0" u="none" strike="noStrike" dirty="0">
                <a:solidFill>
                  <a:srgbClr val="000000"/>
                </a:solidFill>
                <a:effectLst/>
                <a:latin typeface="Rubik"/>
              </a:rPr>
              <a:t> </a:t>
            </a:r>
            <a:r>
              <a:rPr lang="en-US" sz="2000" b="1" i="0" u="sng" dirty="0" err="1">
                <a:solidFill>
                  <a:srgbClr val="000000"/>
                </a:solidFill>
                <a:effectLst/>
                <a:latin typeface="Rubik"/>
              </a:rPr>
              <a:t>clase</a:t>
            </a:r>
            <a:r>
              <a:rPr lang="en-US" sz="2000" b="1" i="0" u="none" strike="noStrike" dirty="0">
                <a:solidFill>
                  <a:srgbClr val="000000"/>
                </a:solidFill>
                <a:effectLst/>
                <a:latin typeface="Rubik"/>
              </a:rPr>
              <a:t> </a:t>
            </a:r>
            <a:r>
              <a:rPr lang="en-US" sz="2000" b="0" i="0" u="none" strike="noStrike" dirty="0" err="1">
                <a:solidFill>
                  <a:srgbClr val="000000"/>
                </a:solidFill>
                <a:effectLst/>
                <a:latin typeface="Rubik"/>
              </a:rPr>
              <a:t>completa</a:t>
            </a:r>
            <a:r>
              <a:rPr lang="en-US" sz="2000" b="0" i="0" u="none" strike="noStrike" dirty="0">
                <a:solidFill>
                  <a:srgbClr val="000000"/>
                </a:solidFill>
                <a:effectLst/>
                <a:latin typeface="Rubik"/>
              </a:rPr>
              <a:t> o a un </a:t>
            </a:r>
            <a:r>
              <a:rPr lang="en-US" sz="2000" b="1" i="0" u="sng" dirty="0" err="1">
                <a:solidFill>
                  <a:srgbClr val="000000"/>
                </a:solidFill>
                <a:effectLst/>
                <a:latin typeface="Rubik"/>
              </a:rPr>
              <a:t>método</a:t>
            </a:r>
            <a:r>
              <a:rPr lang="en-US" sz="2000" b="0" i="0" u="none" strike="noStrike" dirty="0">
                <a:solidFill>
                  <a:srgbClr val="000000"/>
                </a:solidFill>
                <a:effectLst/>
                <a:latin typeface="Rubik"/>
              </a:rPr>
              <a:t> del </a:t>
            </a:r>
            <a:r>
              <a:rPr lang="en-US" sz="2000" b="0" i="0" u="none" strike="noStrike" dirty="0" err="1">
                <a:solidFill>
                  <a:srgbClr val="000000"/>
                </a:solidFill>
                <a:effectLst/>
                <a:latin typeface="Rubik"/>
              </a:rPr>
              <a:t>controlador</a:t>
            </a:r>
            <a:r>
              <a:rPr lang="en-US" sz="2000" b="0" i="0" u="none" strike="noStrike" dirty="0">
                <a:solidFill>
                  <a:srgbClr val="000000"/>
                </a:solidFill>
                <a:effectLst/>
                <a:latin typeface="Rubik"/>
              </a:rPr>
              <a:t> particular. </a:t>
            </a:r>
            <a:r>
              <a:rPr lang="en-US" sz="2000" b="0" i="0" u="none" strike="noStrike" dirty="0" err="1">
                <a:solidFill>
                  <a:srgbClr val="000000"/>
                </a:solidFill>
                <a:effectLst/>
                <a:latin typeface="Rubik"/>
              </a:rPr>
              <a:t>Veamos</a:t>
            </a:r>
            <a:r>
              <a:rPr lang="en-US" sz="2000" b="0" i="0" u="none" strike="noStrike" dirty="0">
                <a:solidFill>
                  <a:srgbClr val="000000"/>
                </a:solidFill>
                <a:effectLst/>
                <a:latin typeface="Rubik"/>
              </a:rPr>
              <a:t> un </a:t>
            </a:r>
            <a:r>
              <a:rPr lang="en-US" sz="2000" b="0" i="0" u="none" strike="noStrike" dirty="0" err="1">
                <a:solidFill>
                  <a:srgbClr val="000000"/>
                </a:solidFill>
                <a:effectLst/>
                <a:latin typeface="Rubik"/>
              </a:rPr>
              <a:t>ejemplo</a:t>
            </a:r>
            <a:r>
              <a:rPr lang="en-US" sz="2000" b="0" i="0" u="none" strike="noStrike" dirty="0">
                <a:solidFill>
                  <a:srgbClr val="000000"/>
                </a:solidFill>
                <a:effectLst/>
                <a:latin typeface="Rubik"/>
              </a:rPr>
              <a:t>:</a:t>
            </a:r>
            <a:endParaRPr lang="en-US" sz="2000" i="0" u="none" strike="noStrike" dirty="0">
              <a:solidFill>
                <a:srgbClr val="000000"/>
              </a:solidFill>
              <a:latin typeface="Calibri" panose="020F0502020204030204" pitchFamily="34" charset="0"/>
              <a:cs typeface="Calibri" panose="020F0502020204030204" pitchFamily="34" charset="0"/>
            </a:endParaRPr>
          </a:p>
          <a:p>
            <a:pPr marL="76200" indent="0" algn="just" rtl="0">
              <a:buNone/>
            </a:pPr>
            <a:endParaRPr lang="en-US" sz="2000" dirty="0">
              <a:solidFill>
                <a:srgbClr val="000000"/>
              </a:solidFill>
              <a:latin typeface="Calibri" panose="020F0502020204030204" pitchFamily="34" charset="0"/>
              <a:cs typeface="Calibri" panose="020F0502020204030204" pitchFamily="34" charset="0"/>
            </a:endParaRPr>
          </a:p>
          <a:p>
            <a:pPr marL="76200" indent="0" algn="just" rtl="0">
              <a:buNone/>
            </a:pPr>
            <a:endParaRPr lang="en-US" sz="2000" i="0" u="none" strike="noStrike" dirty="0">
              <a:solidFill>
                <a:srgbClr val="000000"/>
              </a:solidFill>
              <a:latin typeface="Calibri" panose="020F0502020204030204" pitchFamily="34" charset="0"/>
              <a:cs typeface="Calibri" panose="020F0502020204030204" pitchFamily="34" charset="0"/>
            </a:endParaRPr>
          </a:p>
          <a:p>
            <a:pPr marL="76200" indent="0">
              <a:buNone/>
            </a:pPr>
            <a:br>
              <a:rPr lang="en-US" dirty="0"/>
            </a:br>
            <a:endParaRPr lang="en-CO" dirty="0"/>
          </a:p>
        </p:txBody>
      </p:sp>
      <p:sp>
        <p:nvSpPr>
          <p:cNvPr id="4" name="Marcador de número de diapositiva 3">
            <a:extLst>
              <a:ext uri="{FF2B5EF4-FFF2-40B4-BE49-F238E27FC236}">
                <a16:creationId xmlns:a16="http://schemas.microsoft.com/office/drawing/2014/main" id="{BB8FCDC2-B6B4-3884-1F7C-F1AFF20A86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16</a:t>
            </a:fld>
            <a:endParaRPr lang="es-CO"/>
          </a:p>
        </p:txBody>
      </p:sp>
      <p:pic>
        <p:nvPicPr>
          <p:cNvPr id="5" name="Picture 4">
            <a:extLst>
              <a:ext uri="{FF2B5EF4-FFF2-40B4-BE49-F238E27FC236}">
                <a16:creationId xmlns:a16="http://schemas.microsoft.com/office/drawing/2014/main" id="{3DD82777-5509-760E-BB86-871037579A4B}"/>
              </a:ext>
            </a:extLst>
          </p:cNvPr>
          <p:cNvPicPr>
            <a:picLocks noChangeAspect="1"/>
          </p:cNvPicPr>
          <p:nvPr/>
        </p:nvPicPr>
        <p:blipFill>
          <a:blip r:embed="rId2"/>
          <a:stretch>
            <a:fillRect/>
          </a:stretch>
        </p:blipFill>
        <p:spPr>
          <a:xfrm>
            <a:off x="2221713" y="2349815"/>
            <a:ext cx="9369869" cy="3097396"/>
          </a:xfrm>
          <a:prstGeom prst="rect">
            <a:avLst/>
          </a:prstGeom>
        </p:spPr>
      </p:pic>
    </p:spTree>
    <p:extLst>
      <p:ext uri="{BB962C8B-B14F-4D97-AF65-F5344CB8AC3E}">
        <p14:creationId xmlns:p14="http://schemas.microsoft.com/office/powerpoint/2010/main" val="23510432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D2B13-1F43-C85F-BF5F-046AE79026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708802-FD27-6061-8980-0E9E76DFFB7D}"/>
              </a:ext>
            </a:extLst>
          </p:cNvPr>
          <p:cNvSpPr>
            <a:spLocks noGrp="1"/>
          </p:cNvSpPr>
          <p:nvPr>
            <p:ph type="title"/>
          </p:nvPr>
        </p:nvSpPr>
        <p:spPr/>
        <p:txBody>
          <a:bodyPr/>
          <a:lstStyle/>
          <a:p>
            <a:r>
              <a:rPr lang="en-US" dirty="0"/>
              <a:t>{ Código }</a:t>
            </a:r>
            <a:endParaRPr lang="en-CO" dirty="0"/>
          </a:p>
        </p:txBody>
      </p:sp>
      <p:sp>
        <p:nvSpPr>
          <p:cNvPr id="4" name="Slide Number Placeholder 3">
            <a:extLst>
              <a:ext uri="{FF2B5EF4-FFF2-40B4-BE49-F238E27FC236}">
                <a16:creationId xmlns:a16="http://schemas.microsoft.com/office/drawing/2014/main" id="{F7C3C7D2-8FA1-6CA8-AD47-7D2B2B6177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17</a:t>
            </a:fld>
            <a:endParaRPr lang="es-CO"/>
          </a:p>
        </p:txBody>
      </p:sp>
      <p:pic>
        <p:nvPicPr>
          <p:cNvPr id="5" name="Picture 4">
            <a:extLst>
              <a:ext uri="{FF2B5EF4-FFF2-40B4-BE49-F238E27FC236}">
                <a16:creationId xmlns:a16="http://schemas.microsoft.com/office/drawing/2014/main" id="{64E5DBEB-A691-EFD7-BFCC-A72EF29E183F}"/>
              </a:ext>
            </a:extLst>
          </p:cNvPr>
          <p:cNvPicPr>
            <a:picLocks noChangeAspect="1"/>
          </p:cNvPicPr>
          <p:nvPr/>
        </p:nvPicPr>
        <p:blipFill>
          <a:blip r:embed="rId2"/>
          <a:stretch>
            <a:fillRect/>
          </a:stretch>
        </p:blipFill>
        <p:spPr>
          <a:xfrm>
            <a:off x="2027824" y="1693551"/>
            <a:ext cx="10157458" cy="4145901"/>
          </a:xfrm>
          <a:prstGeom prst="rect">
            <a:avLst/>
          </a:prstGeom>
        </p:spPr>
      </p:pic>
    </p:spTree>
    <p:extLst>
      <p:ext uri="{BB962C8B-B14F-4D97-AF65-F5344CB8AC3E}">
        <p14:creationId xmlns:p14="http://schemas.microsoft.com/office/powerpoint/2010/main" val="4144980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E2CA038-7A93-B63F-8E9C-A725FAEB49E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18</a:t>
            </a:fld>
            <a:endParaRPr lang="es-CO"/>
          </a:p>
        </p:txBody>
      </p:sp>
      <p:pic>
        <p:nvPicPr>
          <p:cNvPr id="5" name="Picture 4">
            <a:extLst>
              <a:ext uri="{FF2B5EF4-FFF2-40B4-BE49-F238E27FC236}">
                <a16:creationId xmlns:a16="http://schemas.microsoft.com/office/drawing/2014/main" id="{EDF8A948-8D45-1B39-3FC2-F7AEDCB61F34}"/>
              </a:ext>
            </a:extLst>
          </p:cNvPr>
          <p:cNvPicPr>
            <a:picLocks noChangeAspect="1"/>
          </p:cNvPicPr>
          <p:nvPr/>
        </p:nvPicPr>
        <p:blipFill>
          <a:blip r:embed="rId2"/>
          <a:stretch>
            <a:fillRect/>
          </a:stretch>
        </p:blipFill>
        <p:spPr>
          <a:xfrm>
            <a:off x="2094502" y="1589315"/>
            <a:ext cx="9810097" cy="4001987"/>
          </a:xfrm>
          <a:prstGeom prst="rect">
            <a:avLst/>
          </a:prstGeom>
        </p:spPr>
      </p:pic>
    </p:spTree>
    <p:extLst>
      <p:ext uri="{BB962C8B-B14F-4D97-AF65-F5344CB8AC3E}">
        <p14:creationId xmlns:p14="http://schemas.microsoft.com/office/powerpoint/2010/main" val="439957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AABD2-FF24-3459-4477-8A6AA79B22E1}"/>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0A2AA0C0-4049-A4D5-B857-C18B0B3D61B9}"/>
              </a:ext>
            </a:extLst>
          </p:cNvPr>
          <p:cNvSpPr>
            <a:spLocks noGrp="1"/>
          </p:cNvSpPr>
          <p:nvPr>
            <p:ph type="body" idx="1"/>
          </p:nvPr>
        </p:nvSpPr>
        <p:spPr/>
        <p:txBody>
          <a:bodyPr>
            <a:normAutofit/>
          </a:bodyPr>
          <a:lstStyle/>
          <a:p>
            <a:pPr marL="76200" indent="0" algn="just" rtl="0">
              <a:buNone/>
            </a:pPr>
            <a:r>
              <a:rPr lang="en-US" sz="2000" b="0" i="0" u="none" strike="noStrike" dirty="0" err="1">
                <a:solidFill>
                  <a:srgbClr val="000000"/>
                </a:solidFill>
                <a:effectLst/>
                <a:latin typeface="Rubik"/>
              </a:rPr>
              <a:t>Entonces</a:t>
            </a:r>
            <a:r>
              <a:rPr lang="en-US" sz="2000" b="0" i="0" u="none" strike="noStrike" dirty="0">
                <a:solidFill>
                  <a:srgbClr val="000000"/>
                </a:solidFill>
                <a:effectLst/>
                <a:latin typeface="Rubik"/>
              </a:rPr>
              <a:t>, </a:t>
            </a:r>
            <a:r>
              <a:rPr lang="en-US" sz="2000" b="0" i="0" u="none" strike="noStrike" dirty="0" err="1">
                <a:solidFill>
                  <a:srgbClr val="000000"/>
                </a:solidFill>
                <a:effectLst/>
                <a:latin typeface="Rubik"/>
              </a:rPr>
              <a:t>si</a:t>
            </a:r>
            <a:r>
              <a:rPr lang="en-US" sz="2000" b="0" i="0" u="none" strike="noStrike" dirty="0">
                <a:solidFill>
                  <a:srgbClr val="000000"/>
                </a:solidFill>
                <a:effectLst/>
                <a:latin typeface="Rubik"/>
              </a:rPr>
              <a:t> </a:t>
            </a:r>
            <a:r>
              <a:rPr lang="en-US" sz="2000" b="0" i="0" u="none" strike="noStrike" dirty="0" err="1">
                <a:solidFill>
                  <a:srgbClr val="000000"/>
                </a:solidFill>
                <a:effectLst/>
                <a:latin typeface="Rubik"/>
              </a:rPr>
              <a:t>hacemos</a:t>
            </a:r>
            <a:r>
              <a:rPr lang="en-US" sz="2000" b="0" i="0" u="none" strike="noStrike" dirty="0">
                <a:solidFill>
                  <a:srgbClr val="000000"/>
                </a:solidFill>
                <a:effectLst/>
                <a:latin typeface="Rubik"/>
              </a:rPr>
              <a:t> </a:t>
            </a:r>
            <a:r>
              <a:rPr lang="en-US" sz="2000" b="0" i="0" u="none" strike="noStrike" dirty="0" err="1">
                <a:solidFill>
                  <a:srgbClr val="000000"/>
                </a:solidFill>
                <a:effectLst/>
                <a:latin typeface="Rubik"/>
              </a:rPr>
              <a:t>una</a:t>
            </a:r>
            <a:r>
              <a:rPr lang="en-US" sz="2000" b="0" i="0" u="none" strike="noStrike" dirty="0">
                <a:solidFill>
                  <a:srgbClr val="000000"/>
                </a:solidFill>
                <a:effectLst/>
                <a:latin typeface="Rubik"/>
              </a:rPr>
              <a:t> </a:t>
            </a:r>
            <a:r>
              <a:rPr lang="en-US" sz="2000" b="0" i="0" u="none" strike="noStrike" dirty="0" err="1">
                <a:solidFill>
                  <a:srgbClr val="000000"/>
                </a:solidFill>
                <a:effectLst/>
                <a:latin typeface="Rubik"/>
              </a:rPr>
              <a:t>llamada</a:t>
            </a:r>
            <a:r>
              <a:rPr lang="en-US" sz="2000" b="0" i="0" u="none" strike="noStrike" dirty="0">
                <a:solidFill>
                  <a:srgbClr val="000000"/>
                </a:solidFill>
                <a:effectLst/>
                <a:latin typeface="Rubik"/>
              </a:rPr>
              <a:t> a la </a:t>
            </a:r>
            <a:r>
              <a:rPr lang="en-US" sz="2000" b="0" i="0" u="none" strike="noStrike" dirty="0" err="1">
                <a:solidFill>
                  <a:srgbClr val="000000"/>
                </a:solidFill>
                <a:effectLst/>
                <a:latin typeface="Rubik"/>
              </a:rPr>
              <a:t>misma</a:t>
            </a:r>
            <a:r>
              <a:rPr lang="en-US" sz="2000" b="0" i="0" u="none" strike="noStrike" dirty="0">
                <a:solidFill>
                  <a:srgbClr val="000000"/>
                </a:solidFill>
                <a:effectLst/>
                <a:latin typeface="Rubik"/>
              </a:rPr>
              <a:t> URL con POST </a:t>
            </a:r>
            <a:r>
              <a:rPr lang="en-US" sz="2000" b="0" i="0" u="none" strike="noStrike" dirty="0" err="1">
                <a:solidFill>
                  <a:srgbClr val="000000"/>
                </a:solidFill>
                <a:effectLst/>
                <a:latin typeface="Rubik"/>
              </a:rPr>
              <a:t>produciría</a:t>
            </a:r>
            <a:r>
              <a:rPr lang="en-US" sz="2000" b="0" i="0" u="none" strike="noStrike" dirty="0">
                <a:solidFill>
                  <a:srgbClr val="000000"/>
                </a:solidFill>
                <a:effectLst/>
                <a:latin typeface="Rubik"/>
              </a:rPr>
              <a:t> un error HTTP de </a:t>
            </a:r>
            <a:r>
              <a:rPr lang="en-US" sz="2000" b="0" i="0" u="none" strike="noStrike" dirty="0" err="1">
                <a:solidFill>
                  <a:srgbClr val="000000"/>
                </a:solidFill>
                <a:effectLst/>
                <a:latin typeface="Rubik"/>
              </a:rPr>
              <a:t>tipo</a:t>
            </a:r>
            <a:r>
              <a:rPr lang="en-US" sz="2000" b="0" i="0" u="none" strike="noStrike" dirty="0">
                <a:solidFill>
                  <a:srgbClr val="000000"/>
                </a:solidFill>
                <a:effectLst/>
                <a:latin typeface="Rubik"/>
              </a:rPr>
              <a:t> 404 </a:t>
            </a:r>
            <a:r>
              <a:rPr lang="en-US" sz="2000" b="0" i="0" u="none" strike="noStrike" dirty="0" err="1">
                <a:solidFill>
                  <a:srgbClr val="000000"/>
                </a:solidFill>
                <a:effectLst/>
                <a:latin typeface="Rubik"/>
              </a:rPr>
              <a:t>porque</a:t>
            </a:r>
            <a:r>
              <a:rPr lang="en-US" sz="2000" b="0" i="0" u="none" strike="noStrike" dirty="0">
                <a:solidFill>
                  <a:srgbClr val="000000"/>
                </a:solidFill>
                <a:effectLst/>
                <a:latin typeface="Rubik"/>
              </a:rPr>
              <a:t> no hay nada </a:t>
            </a:r>
            <a:r>
              <a:rPr lang="en-US" sz="2000" b="0" i="0" u="none" strike="noStrike" dirty="0" err="1">
                <a:solidFill>
                  <a:srgbClr val="000000"/>
                </a:solidFill>
                <a:effectLst/>
                <a:latin typeface="Rubik"/>
              </a:rPr>
              <a:t>asociado</a:t>
            </a:r>
            <a:r>
              <a:rPr lang="en-US" sz="2000" b="0" i="0" u="none" strike="noStrike" dirty="0">
                <a:solidFill>
                  <a:srgbClr val="000000"/>
                </a:solidFill>
                <a:effectLst/>
                <a:latin typeface="Rubik"/>
              </a:rPr>
              <a:t> a </a:t>
            </a:r>
            <a:r>
              <a:rPr lang="en-US" sz="2000" b="0" i="0" u="none" strike="noStrike" dirty="0" err="1">
                <a:solidFill>
                  <a:srgbClr val="000000"/>
                </a:solidFill>
                <a:effectLst/>
                <a:latin typeface="Rubik"/>
              </a:rPr>
              <a:t>dicha</a:t>
            </a:r>
            <a:r>
              <a:rPr lang="en-US" sz="2000" b="0" i="0" u="none" strike="noStrike" dirty="0">
                <a:solidFill>
                  <a:srgbClr val="000000"/>
                </a:solidFill>
                <a:effectLst/>
                <a:latin typeface="Rubik"/>
              </a:rPr>
              <a:t> </a:t>
            </a:r>
            <a:r>
              <a:rPr lang="en-US" sz="2000" b="0" i="0" u="none" strike="noStrike" dirty="0" err="1">
                <a:solidFill>
                  <a:srgbClr val="000000"/>
                </a:solidFill>
                <a:effectLst/>
                <a:latin typeface="Rubik"/>
              </a:rPr>
              <a:t>petición</a:t>
            </a:r>
            <a:r>
              <a:rPr lang="en-US" sz="2000" b="0" i="0" u="none" strike="noStrike" dirty="0">
                <a:solidFill>
                  <a:srgbClr val="000000"/>
                </a:solidFill>
                <a:effectLst/>
                <a:latin typeface="Rubik"/>
              </a:rPr>
              <a:t>. </a:t>
            </a:r>
            <a:endParaRPr lang="en-US" sz="2000" b="0" dirty="0">
              <a:effectLst/>
            </a:endParaRPr>
          </a:p>
          <a:p>
            <a:pPr marL="76200" indent="0">
              <a:buNone/>
            </a:pPr>
            <a:endParaRPr lang="en-CO" dirty="0"/>
          </a:p>
        </p:txBody>
      </p:sp>
      <p:sp>
        <p:nvSpPr>
          <p:cNvPr id="4" name="Slide Number Placeholder 3">
            <a:extLst>
              <a:ext uri="{FF2B5EF4-FFF2-40B4-BE49-F238E27FC236}">
                <a16:creationId xmlns:a16="http://schemas.microsoft.com/office/drawing/2014/main" id="{8DA25E0D-320E-21A4-C649-3A7C6B6EEC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19</a:t>
            </a:fld>
            <a:endParaRPr lang="es-CO"/>
          </a:p>
        </p:txBody>
      </p:sp>
      <p:pic>
        <p:nvPicPr>
          <p:cNvPr id="7" name="Picture 6">
            <a:extLst>
              <a:ext uri="{FF2B5EF4-FFF2-40B4-BE49-F238E27FC236}">
                <a16:creationId xmlns:a16="http://schemas.microsoft.com/office/drawing/2014/main" id="{237FA698-CB42-2B6E-CB07-4AA4FF6759B7}"/>
              </a:ext>
            </a:extLst>
          </p:cNvPr>
          <p:cNvPicPr>
            <a:picLocks noChangeAspect="1"/>
          </p:cNvPicPr>
          <p:nvPr/>
        </p:nvPicPr>
        <p:blipFill>
          <a:blip r:embed="rId2"/>
          <a:stretch>
            <a:fillRect/>
          </a:stretch>
        </p:blipFill>
        <p:spPr>
          <a:xfrm>
            <a:off x="2209799" y="1415143"/>
            <a:ext cx="9792074" cy="3338184"/>
          </a:xfrm>
          <a:prstGeom prst="rect">
            <a:avLst/>
          </a:prstGeom>
        </p:spPr>
      </p:pic>
    </p:spTree>
    <p:extLst>
      <p:ext uri="{BB962C8B-B14F-4D97-AF65-F5344CB8AC3E}">
        <p14:creationId xmlns:p14="http://schemas.microsoft.com/office/powerpoint/2010/main" val="358631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9C57C-0EFE-8FFA-8295-0634F38115EA}"/>
              </a:ext>
            </a:extLst>
          </p:cNvPr>
          <p:cNvSpPr>
            <a:spLocks noGrp="1"/>
          </p:cNvSpPr>
          <p:nvPr>
            <p:ph type="title"/>
          </p:nvPr>
        </p:nvSpPr>
        <p:spPr/>
        <p:txBody>
          <a:bodyPr>
            <a:normAutofit fontScale="90000"/>
          </a:bodyPr>
          <a:lstStyle/>
          <a:p>
            <a:r>
              <a:rPr lang="en-CO" dirty="0"/>
              <a:t>AGENDA</a:t>
            </a:r>
          </a:p>
        </p:txBody>
      </p:sp>
      <p:sp>
        <p:nvSpPr>
          <p:cNvPr id="3" name="Text Placeholder 2">
            <a:extLst>
              <a:ext uri="{FF2B5EF4-FFF2-40B4-BE49-F238E27FC236}">
                <a16:creationId xmlns:a16="http://schemas.microsoft.com/office/drawing/2014/main" id="{6AFA4E1F-195E-5A95-070F-806AB4EB5FD2}"/>
              </a:ext>
            </a:extLst>
          </p:cNvPr>
          <p:cNvSpPr>
            <a:spLocks noGrp="1"/>
          </p:cNvSpPr>
          <p:nvPr>
            <p:ph type="body" idx="1"/>
          </p:nvPr>
        </p:nvSpPr>
        <p:spPr>
          <a:xfrm>
            <a:off x="1086643" y="2034669"/>
            <a:ext cx="10018713" cy="4440917"/>
          </a:xfrm>
        </p:spPr>
        <p:txBody>
          <a:bodyPr/>
          <a:lstStyle/>
          <a:p>
            <a:pPr lvl="0"/>
            <a:r>
              <a:rPr lang="es-ES" dirty="0"/>
              <a:t>S</a:t>
            </a:r>
            <a:r>
              <a:rPr lang="es-ES" b="1" dirty="0"/>
              <a:t>print </a:t>
            </a:r>
            <a:r>
              <a:rPr lang="es-ES" b="1" dirty="0" err="1"/>
              <a:t>Boot</a:t>
            </a:r>
            <a:endParaRPr lang="es-ES" b="1" dirty="0"/>
          </a:p>
          <a:p>
            <a:pPr lvl="0"/>
            <a:r>
              <a:rPr lang="es-ES" dirty="0"/>
              <a:t>Controladores</a:t>
            </a:r>
          </a:p>
          <a:p>
            <a:pPr lvl="0"/>
            <a:r>
              <a:rPr lang="es-ES" dirty="0"/>
              <a:t>Vista</a:t>
            </a:r>
          </a:p>
          <a:p>
            <a:endParaRPr lang="en-CO" dirty="0"/>
          </a:p>
        </p:txBody>
      </p:sp>
    </p:spTree>
    <p:extLst>
      <p:ext uri="{BB962C8B-B14F-4D97-AF65-F5344CB8AC3E}">
        <p14:creationId xmlns:p14="http://schemas.microsoft.com/office/powerpoint/2010/main" val="3525573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F811AE-9993-45D5-53C7-DC6F7398D393}"/>
              </a:ext>
            </a:extLst>
          </p:cNvPr>
          <p:cNvPicPr>
            <a:picLocks noChangeAspect="1"/>
          </p:cNvPicPr>
          <p:nvPr/>
        </p:nvPicPr>
        <p:blipFill>
          <a:blip r:embed="rId2"/>
          <a:stretch>
            <a:fillRect/>
          </a:stretch>
        </p:blipFill>
        <p:spPr>
          <a:xfrm>
            <a:off x="2076994" y="2721429"/>
            <a:ext cx="9841058" cy="3204753"/>
          </a:xfrm>
          <a:prstGeom prst="rect">
            <a:avLst/>
          </a:prstGeom>
        </p:spPr>
      </p:pic>
      <p:sp>
        <p:nvSpPr>
          <p:cNvPr id="3" name="Text Placeholder 2">
            <a:extLst>
              <a:ext uri="{FF2B5EF4-FFF2-40B4-BE49-F238E27FC236}">
                <a16:creationId xmlns:a16="http://schemas.microsoft.com/office/drawing/2014/main" id="{1EF1A1CA-F490-D51A-E903-C8D3243088AD}"/>
              </a:ext>
            </a:extLst>
          </p:cNvPr>
          <p:cNvSpPr>
            <a:spLocks noGrp="1"/>
          </p:cNvSpPr>
          <p:nvPr>
            <p:ph type="body" idx="1"/>
          </p:nvPr>
        </p:nvSpPr>
        <p:spPr/>
        <p:txBody>
          <a:bodyPr/>
          <a:lstStyle/>
          <a:p>
            <a:r>
              <a:rPr lang="en-CO" b="1" dirty="0"/>
              <a:t>Otra forma:</a:t>
            </a:r>
          </a:p>
          <a:p>
            <a:endParaRPr lang="en-CO" dirty="0"/>
          </a:p>
        </p:txBody>
      </p:sp>
      <p:sp>
        <p:nvSpPr>
          <p:cNvPr id="4" name="Slide Number Placeholder 3">
            <a:extLst>
              <a:ext uri="{FF2B5EF4-FFF2-40B4-BE49-F238E27FC236}">
                <a16:creationId xmlns:a16="http://schemas.microsoft.com/office/drawing/2014/main" id="{FAEA43C1-38B2-7E84-2467-54A516883B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20</a:t>
            </a:fld>
            <a:endParaRPr lang="es-CO"/>
          </a:p>
        </p:txBody>
      </p:sp>
    </p:spTree>
    <p:extLst>
      <p:ext uri="{BB962C8B-B14F-4D97-AF65-F5344CB8AC3E}">
        <p14:creationId xmlns:p14="http://schemas.microsoft.com/office/powerpoint/2010/main" val="37062163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B3DD-9FAB-B045-D229-CCF61A2F66AF}"/>
              </a:ext>
            </a:extLst>
          </p:cNvPr>
          <p:cNvSpPr>
            <a:spLocks noGrp="1"/>
          </p:cNvSpPr>
          <p:nvPr>
            <p:ph type="title"/>
          </p:nvPr>
        </p:nvSpPr>
        <p:spPr/>
        <p:txBody>
          <a:bodyPr/>
          <a:lstStyle/>
          <a:p>
            <a:r>
              <a:rPr lang="en-CO" dirty="0"/>
              <a:t>Parámetros</a:t>
            </a:r>
          </a:p>
        </p:txBody>
      </p:sp>
      <p:sp>
        <p:nvSpPr>
          <p:cNvPr id="3" name="Text Placeholder 2">
            <a:extLst>
              <a:ext uri="{FF2B5EF4-FFF2-40B4-BE49-F238E27FC236}">
                <a16:creationId xmlns:a16="http://schemas.microsoft.com/office/drawing/2014/main" id="{CE311EDE-7456-89D2-F5AC-066BD2369A3C}"/>
              </a:ext>
            </a:extLst>
          </p:cNvPr>
          <p:cNvSpPr>
            <a:spLocks noGrp="1"/>
          </p:cNvSpPr>
          <p:nvPr>
            <p:ph type="body" idx="1"/>
          </p:nvPr>
        </p:nvSpPr>
        <p:spPr/>
        <p:txBody>
          <a:bodyPr/>
          <a:lstStyle/>
          <a:p>
            <a:pPr marL="76200" indent="0" algn="just" rtl="0">
              <a:spcAft>
                <a:spcPts val="1000"/>
              </a:spcAft>
              <a:buNone/>
            </a:pPr>
            <a:r>
              <a:rPr lang="en-US" sz="2000" b="0" i="0" u="none" strike="noStrike" dirty="0">
                <a:solidFill>
                  <a:srgbClr val="000000"/>
                </a:solidFill>
                <a:effectLst/>
                <a:latin typeface="Calibri" panose="020F0502020204030204" pitchFamily="34" charset="0"/>
                <a:cs typeface="Calibri" panose="020F0502020204030204" pitchFamily="34" charset="0"/>
              </a:rPr>
              <a:t>Los </a:t>
            </a:r>
            <a:r>
              <a:rPr lang="en-US" sz="2000" b="0" i="0" u="none" strike="noStrike" dirty="0" err="1">
                <a:solidFill>
                  <a:srgbClr val="000000"/>
                </a:solidFill>
                <a:effectLst/>
                <a:latin typeface="Calibri" panose="020F0502020204030204" pitchFamily="34" charset="0"/>
                <a:cs typeface="Calibri" panose="020F0502020204030204" pitchFamily="34" charset="0"/>
              </a:rPr>
              <a:t>parámetros</a:t>
            </a:r>
            <a:r>
              <a:rPr lang="en-US" sz="2000" b="0" i="0" u="none" strike="noStrike" dirty="0">
                <a:solidFill>
                  <a:srgbClr val="000000"/>
                </a:solidFill>
                <a:effectLst/>
                <a:latin typeface="Calibri" panose="020F0502020204030204" pitchFamily="34" charset="0"/>
                <a:cs typeface="Calibri" panose="020F0502020204030204" pitchFamily="34" charset="0"/>
              </a:rPr>
              <a:t> de URL </a:t>
            </a:r>
            <a:r>
              <a:rPr lang="en-US" sz="2000" b="0" i="0" u="none" strike="noStrike" dirty="0" err="1">
                <a:solidFill>
                  <a:srgbClr val="000000"/>
                </a:solidFill>
                <a:effectLst/>
                <a:latin typeface="Calibri" panose="020F0502020204030204" pitchFamily="34" charset="0"/>
                <a:cs typeface="Calibri" panose="020F0502020204030204" pitchFamily="34" charset="0"/>
              </a:rPr>
              <a:t>contienen</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una</a:t>
            </a:r>
            <a:r>
              <a:rPr lang="en-US" sz="2000" b="0" i="0" u="none" strike="noStrike" dirty="0">
                <a:solidFill>
                  <a:srgbClr val="000000"/>
                </a:solidFill>
                <a:effectLst/>
                <a:latin typeface="Calibri" panose="020F0502020204030204" pitchFamily="34" charset="0"/>
                <a:cs typeface="Calibri" panose="020F0502020204030204" pitchFamily="34" charset="0"/>
              </a:rPr>
              <a:t> clave y un valor </a:t>
            </a:r>
            <a:r>
              <a:rPr lang="en-US" sz="2000" b="0" i="0" u="none" strike="noStrike" dirty="0" err="1">
                <a:solidFill>
                  <a:srgbClr val="000000"/>
                </a:solidFill>
                <a:effectLst/>
                <a:latin typeface="Calibri" panose="020F0502020204030204" pitchFamily="34" charset="0"/>
                <a:cs typeface="Calibri" panose="020F0502020204030204" pitchFamily="34" charset="0"/>
              </a:rPr>
              <a:t>separados</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por</a:t>
            </a:r>
            <a:r>
              <a:rPr lang="en-US" sz="2000" b="0" i="0" u="none" strike="noStrike" dirty="0">
                <a:solidFill>
                  <a:srgbClr val="000000"/>
                </a:solidFill>
                <a:effectLst/>
                <a:latin typeface="Calibri" panose="020F0502020204030204" pitchFamily="34" charset="0"/>
                <a:cs typeface="Calibri" panose="020F0502020204030204" pitchFamily="34" charset="0"/>
              </a:rPr>
              <a:t> un </a:t>
            </a:r>
            <a:r>
              <a:rPr lang="en-US" sz="2000" b="0" i="0" u="none" strike="noStrike" dirty="0" err="1">
                <a:solidFill>
                  <a:srgbClr val="000000"/>
                </a:solidFill>
                <a:effectLst/>
                <a:latin typeface="Calibri" panose="020F0502020204030204" pitchFamily="34" charset="0"/>
                <a:cs typeface="Calibri" panose="020F0502020204030204" pitchFamily="34" charset="0"/>
              </a:rPr>
              <a:t>signo</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igual</a:t>
            </a:r>
            <a:r>
              <a:rPr lang="en-US" sz="2000" b="0" i="0" u="none" strike="noStrike" dirty="0">
                <a:solidFill>
                  <a:srgbClr val="000000"/>
                </a:solidFill>
                <a:effectLst/>
                <a:latin typeface="Calibri" panose="020F0502020204030204" pitchFamily="34" charset="0"/>
                <a:cs typeface="Calibri" panose="020F0502020204030204" pitchFamily="34" charset="0"/>
              </a:rPr>
              <a:t> (=) y </a:t>
            </a:r>
            <a:r>
              <a:rPr lang="en-US" sz="2000" b="0" i="0" u="none" strike="noStrike" dirty="0" err="1">
                <a:solidFill>
                  <a:srgbClr val="000000"/>
                </a:solidFill>
                <a:effectLst/>
                <a:latin typeface="Calibri" panose="020F0502020204030204" pitchFamily="34" charset="0"/>
                <a:cs typeface="Calibri" panose="020F0502020204030204" pitchFamily="34" charset="0"/>
              </a:rPr>
              <a:t>unidos</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por</a:t>
            </a:r>
            <a:r>
              <a:rPr lang="en-US" sz="2000" b="0" i="0" u="none" strike="noStrike" dirty="0">
                <a:solidFill>
                  <a:srgbClr val="000000"/>
                </a:solidFill>
                <a:effectLst/>
                <a:latin typeface="Calibri" panose="020F0502020204030204" pitchFamily="34" charset="0"/>
                <a:cs typeface="Calibri" panose="020F0502020204030204" pitchFamily="34" charset="0"/>
              </a:rPr>
              <a:t> un </a:t>
            </a:r>
            <a:r>
              <a:rPr lang="en-US" sz="2000" b="0" i="0" u="none" strike="noStrike" dirty="0" err="1">
                <a:solidFill>
                  <a:srgbClr val="000000"/>
                </a:solidFill>
                <a:effectLst/>
                <a:latin typeface="Calibri" panose="020F0502020204030204" pitchFamily="34" charset="0"/>
                <a:cs typeface="Calibri" panose="020F0502020204030204" pitchFamily="34" charset="0"/>
              </a:rPr>
              <a:t>signo</a:t>
            </a:r>
            <a:r>
              <a:rPr lang="en-US" sz="2000" b="0" i="0" u="none" strike="noStrike" dirty="0">
                <a:solidFill>
                  <a:srgbClr val="000000"/>
                </a:solidFill>
                <a:effectLst/>
                <a:latin typeface="Calibri" panose="020F0502020204030204" pitchFamily="34" charset="0"/>
                <a:cs typeface="Calibri" panose="020F0502020204030204" pitchFamily="34" charset="0"/>
              </a:rPr>
              <a:t> de </a:t>
            </a:r>
            <a:r>
              <a:rPr lang="en-US" sz="2000" b="0" i="0" u="none" strike="noStrike" dirty="0" err="1">
                <a:solidFill>
                  <a:srgbClr val="000000"/>
                </a:solidFill>
                <a:effectLst/>
                <a:latin typeface="Calibri" panose="020F0502020204030204" pitchFamily="34" charset="0"/>
                <a:cs typeface="Calibri" panose="020F0502020204030204" pitchFamily="34" charset="0"/>
              </a:rPr>
              <a:t>unión</a:t>
            </a:r>
            <a:r>
              <a:rPr lang="en-US" sz="2000" b="0" i="0" u="none" strike="noStrike" dirty="0">
                <a:solidFill>
                  <a:srgbClr val="000000"/>
                </a:solidFill>
                <a:effectLst/>
                <a:latin typeface="Calibri" panose="020F0502020204030204" pitchFamily="34" charset="0"/>
                <a:cs typeface="Calibri" panose="020F0502020204030204" pitchFamily="34" charset="0"/>
              </a:rPr>
              <a:t> (&amp;). </a:t>
            </a:r>
          </a:p>
          <a:p>
            <a:pPr marL="76200" indent="0" algn="just" rtl="0">
              <a:spcAft>
                <a:spcPts val="1000"/>
              </a:spcAft>
              <a:buNone/>
            </a:pPr>
            <a:endParaRPr lang="en-US" sz="2000" b="0" dirty="0">
              <a:effectLst/>
              <a:latin typeface="Calibri" panose="020F0502020204030204" pitchFamily="34" charset="0"/>
              <a:cs typeface="Calibri" panose="020F0502020204030204" pitchFamily="34" charset="0"/>
            </a:endParaRPr>
          </a:p>
          <a:p>
            <a:pPr marL="76200" indent="0" algn="just" rtl="0">
              <a:spcAft>
                <a:spcPts val="1000"/>
              </a:spcAft>
              <a:buNone/>
            </a:pPr>
            <a:r>
              <a:rPr lang="en-US" sz="2000" b="0" i="0" u="none" strike="noStrike" dirty="0">
                <a:solidFill>
                  <a:srgbClr val="000000"/>
                </a:solidFill>
                <a:effectLst/>
                <a:latin typeface="Calibri" panose="020F0502020204030204" pitchFamily="34" charset="0"/>
                <a:cs typeface="Calibri" panose="020F0502020204030204" pitchFamily="34" charset="0"/>
              </a:rPr>
              <a:t>El primer </a:t>
            </a:r>
            <a:r>
              <a:rPr lang="en-US" sz="2000" b="0" i="0" u="none" strike="noStrike" dirty="0" err="1">
                <a:solidFill>
                  <a:srgbClr val="000000"/>
                </a:solidFill>
                <a:effectLst/>
                <a:latin typeface="Calibri" panose="020F0502020204030204" pitchFamily="34" charset="0"/>
                <a:cs typeface="Calibri" panose="020F0502020204030204" pitchFamily="34" charset="0"/>
              </a:rPr>
              <a:t>parámetro</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siempre</a:t>
            </a:r>
            <a:r>
              <a:rPr lang="en-US" sz="2000" b="0" i="0" u="none" strike="noStrike" dirty="0">
                <a:solidFill>
                  <a:srgbClr val="000000"/>
                </a:solidFill>
                <a:effectLst/>
                <a:latin typeface="Calibri" panose="020F0502020204030204" pitchFamily="34" charset="0"/>
                <a:cs typeface="Calibri" panose="020F0502020204030204" pitchFamily="34" charset="0"/>
              </a:rPr>
              <a:t> se </a:t>
            </a:r>
            <a:r>
              <a:rPr lang="en-US" sz="2000" b="0" i="0" u="none" strike="noStrike" dirty="0" err="1">
                <a:solidFill>
                  <a:srgbClr val="000000"/>
                </a:solidFill>
                <a:effectLst/>
                <a:latin typeface="Calibri" panose="020F0502020204030204" pitchFamily="34" charset="0"/>
                <a:cs typeface="Calibri" panose="020F0502020204030204" pitchFamily="34" charset="0"/>
              </a:rPr>
              <a:t>ubica</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después</a:t>
            </a:r>
            <a:r>
              <a:rPr lang="en-US" sz="2000" b="0" i="0" u="none" strike="noStrike" dirty="0">
                <a:solidFill>
                  <a:srgbClr val="000000"/>
                </a:solidFill>
                <a:effectLst/>
                <a:latin typeface="Calibri" panose="020F0502020204030204" pitchFamily="34" charset="0"/>
                <a:cs typeface="Calibri" panose="020F0502020204030204" pitchFamily="34" charset="0"/>
              </a:rPr>
              <a:t> del </a:t>
            </a:r>
            <a:r>
              <a:rPr lang="en-US" sz="2000" b="0" i="0" u="none" strike="noStrike" dirty="0" err="1">
                <a:solidFill>
                  <a:srgbClr val="000000"/>
                </a:solidFill>
                <a:effectLst/>
                <a:latin typeface="Calibri" panose="020F0502020204030204" pitchFamily="34" charset="0"/>
                <a:cs typeface="Calibri" panose="020F0502020204030204" pitchFamily="34" charset="0"/>
              </a:rPr>
              <a:t>signo</a:t>
            </a:r>
            <a:r>
              <a:rPr lang="en-US" sz="2000" b="0" i="0" u="none" strike="noStrike" dirty="0">
                <a:solidFill>
                  <a:srgbClr val="000000"/>
                </a:solidFill>
                <a:effectLst/>
                <a:latin typeface="Calibri" panose="020F0502020204030204" pitchFamily="34" charset="0"/>
                <a:cs typeface="Calibri" panose="020F0502020204030204" pitchFamily="34" charset="0"/>
              </a:rPr>
              <a:t> de </a:t>
            </a:r>
            <a:r>
              <a:rPr lang="en-US" sz="2000" b="0" i="0" u="none" strike="noStrike" dirty="0" err="1">
                <a:solidFill>
                  <a:srgbClr val="000000"/>
                </a:solidFill>
                <a:effectLst/>
                <a:latin typeface="Calibri" panose="020F0502020204030204" pitchFamily="34" charset="0"/>
                <a:cs typeface="Calibri" panose="020F0502020204030204" pitchFamily="34" charset="0"/>
              </a:rPr>
              <a:t>interrogación</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en</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una</a:t>
            </a:r>
            <a:r>
              <a:rPr lang="en-US" sz="2000" b="0" i="0" u="none" strike="noStrike" dirty="0">
                <a:solidFill>
                  <a:srgbClr val="000000"/>
                </a:solidFill>
                <a:effectLst/>
                <a:latin typeface="Calibri" panose="020F0502020204030204" pitchFamily="34" charset="0"/>
                <a:cs typeface="Calibri" panose="020F0502020204030204" pitchFamily="34" charset="0"/>
              </a:rPr>
              <a:t> URL. Por </a:t>
            </a:r>
            <a:r>
              <a:rPr lang="en-US" sz="2000" b="0" i="0" u="none" strike="noStrike" dirty="0" err="1">
                <a:solidFill>
                  <a:srgbClr val="000000"/>
                </a:solidFill>
                <a:effectLst/>
                <a:latin typeface="Calibri" panose="020F0502020204030204" pitchFamily="34" charset="0"/>
                <a:cs typeface="Calibri" panose="020F0502020204030204" pitchFamily="34" charset="0"/>
              </a:rPr>
              <a:t>ejemplo</a:t>
            </a:r>
            <a:r>
              <a:rPr lang="en-US" sz="2000" b="0" i="0" u="none" strike="noStrike" dirty="0">
                <a:solidFill>
                  <a:srgbClr val="000000"/>
                </a:solidFill>
                <a:effectLst/>
                <a:latin typeface="Calibri" panose="020F0502020204030204" pitchFamily="34" charset="0"/>
                <a:cs typeface="Calibri" panose="020F0502020204030204" pitchFamily="34" charset="0"/>
              </a:rPr>
              <a:t>: </a:t>
            </a:r>
          </a:p>
          <a:p>
            <a:pPr marL="76200" indent="0" algn="just" rtl="0">
              <a:spcAft>
                <a:spcPts val="1000"/>
              </a:spcAft>
              <a:buNone/>
            </a:pPr>
            <a:endParaRPr lang="en-US" sz="2000" b="0" dirty="0">
              <a:effectLst/>
              <a:latin typeface="Calibri" panose="020F0502020204030204" pitchFamily="34" charset="0"/>
              <a:cs typeface="Calibri" panose="020F0502020204030204" pitchFamily="34" charset="0"/>
            </a:endParaRPr>
          </a:p>
          <a:p>
            <a:pPr marL="76200" indent="0" algn="ctr" rtl="0">
              <a:buNone/>
            </a:pPr>
            <a:r>
              <a:rPr lang="en-US" b="0" i="0" u="none" strike="noStrike" dirty="0">
                <a:solidFill>
                  <a:srgbClr val="595959"/>
                </a:solidFill>
                <a:effectLst/>
                <a:latin typeface="Calibri" panose="020F0502020204030204" pitchFamily="34" charset="0"/>
                <a:cs typeface="Calibri" panose="020F0502020204030204" pitchFamily="34" charset="0"/>
              </a:rPr>
              <a:t>http://</a:t>
            </a:r>
            <a:r>
              <a:rPr lang="en-US" b="0" i="0" u="none" strike="noStrike" dirty="0" err="1">
                <a:solidFill>
                  <a:srgbClr val="595959"/>
                </a:solidFill>
                <a:effectLst/>
                <a:latin typeface="Calibri" panose="020F0502020204030204" pitchFamily="34" charset="0"/>
                <a:cs typeface="Calibri" panose="020F0502020204030204" pitchFamily="34" charset="0"/>
              </a:rPr>
              <a:t>example.com</a:t>
            </a:r>
            <a:r>
              <a:rPr lang="en-US" b="0" i="0" u="none" strike="noStrike" dirty="0">
                <a:solidFill>
                  <a:srgbClr val="595959"/>
                </a:solidFill>
                <a:effectLst/>
                <a:latin typeface="Calibri" panose="020F0502020204030204" pitchFamily="34" charset="0"/>
                <a:cs typeface="Calibri" panose="020F0502020204030204" pitchFamily="34" charset="0"/>
              </a:rPr>
              <a:t>/</a:t>
            </a:r>
            <a:r>
              <a:rPr lang="en-US" b="0" i="0" u="none" strike="noStrike" dirty="0" err="1">
                <a:solidFill>
                  <a:srgbClr val="595959"/>
                </a:solidFill>
                <a:effectLst/>
                <a:latin typeface="Calibri" panose="020F0502020204030204" pitchFamily="34" charset="0"/>
                <a:cs typeface="Calibri" panose="020F0502020204030204" pitchFamily="34" charset="0"/>
              </a:rPr>
              <a:t>listaOfertas?mes</a:t>
            </a:r>
            <a:r>
              <a:rPr lang="en-US" b="1" i="0" u="none" strike="noStrike" dirty="0">
                <a:solidFill>
                  <a:srgbClr val="EC183F"/>
                </a:solidFill>
                <a:effectLst/>
                <a:latin typeface="Calibri" panose="020F0502020204030204" pitchFamily="34" charset="0"/>
                <a:cs typeface="Calibri" panose="020F0502020204030204" pitchFamily="34" charset="0"/>
              </a:rPr>
              <a:t>=</a:t>
            </a:r>
            <a:r>
              <a:rPr lang="en-US" b="0" i="0" u="none" strike="noStrike" dirty="0">
                <a:solidFill>
                  <a:srgbClr val="595959"/>
                </a:solidFill>
                <a:effectLst/>
                <a:latin typeface="Calibri" panose="020F0502020204030204" pitchFamily="34" charset="0"/>
                <a:cs typeface="Calibri" panose="020F0502020204030204" pitchFamily="34" charset="0"/>
              </a:rPr>
              <a:t>1</a:t>
            </a:r>
            <a:r>
              <a:rPr lang="en-US" b="1" i="0" u="none" strike="noStrike" dirty="0">
                <a:solidFill>
                  <a:srgbClr val="EC183F"/>
                </a:solidFill>
                <a:effectLst/>
                <a:latin typeface="Calibri" panose="020F0502020204030204" pitchFamily="34" charset="0"/>
                <a:cs typeface="Calibri" panose="020F0502020204030204" pitchFamily="34" charset="0"/>
              </a:rPr>
              <a:t>&amp;</a:t>
            </a:r>
            <a:r>
              <a:rPr lang="en-US" b="0" i="0" u="none" strike="noStrike" dirty="0">
                <a:solidFill>
                  <a:srgbClr val="595959"/>
                </a:solidFill>
                <a:effectLst/>
                <a:latin typeface="Calibri" panose="020F0502020204030204" pitchFamily="34" charset="0"/>
                <a:cs typeface="Calibri" panose="020F0502020204030204" pitchFamily="34" charset="0"/>
              </a:rPr>
              <a:t>user=google</a:t>
            </a:r>
            <a:endParaRPr lang="en-US" b="0" dirty="0">
              <a:effectLst/>
              <a:latin typeface="Calibri" panose="020F0502020204030204" pitchFamily="34" charset="0"/>
              <a:cs typeface="Calibri" panose="020F0502020204030204" pitchFamily="34" charset="0"/>
            </a:endParaRPr>
          </a:p>
          <a:p>
            <a:endParaRPr lang="en-CO" dirty="0"/>
          </a:p>
        </p:txBody>
      </p:sp>
      <p:sp>
        <p:nvSpPr>
          <p:cNvPr id="4" name="Slide Number Placeholder 3">
            <a:extLst>
              <a:ext uri="{FF2B5EF4-FFF2-40B4-BE49-F238E27FC236}">
                <a16:creationId xmlns:a16="http://schemas.microsoft.com/office/drawing/2014/main" id="{A79DCC3E-565E-626C-76E5-0B80322912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21</a:t>
            </a:fld>
            <a:endParaRPr lang="es-CO"/>
          </a:p>
        </p:txBody>
      </p:sp>
    </p:spTree>
    <p:extLst>
      <p:ext uri="{BB962C8B-B14F-4D97-AF65-F5344CB8AC3E}">
        <p14:creationId xmlns:p14="http://schemas.microsoft.com/office/powerpoint/2010/main" val="41423201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0C3A0A-EA70-2949-A67D-ED33352396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292B68-CCAE-01BD-7B64-882A57BFD1C2}"/>
              </a:ext>
            </a:extLst>
          </p:cNvPr>
          <p:cNvSpPr>
            <a:spLocks noGrp="1"/>
          </p:cNvSpPr>
          <p:nvPr>
            <p:ph type="title"/>
          </p:nvPr>
        </p:nvSpPr>
        <p:spPr/>
        <p:txBody>
          <a:bodyPr>
            <a:normAutofit/>
          </a:bodyPr>
          <a:lstStyle/>
          <a:p>
            <a:pPr rtl="0"/>
            <a:r>
              <a:rPr lang="en-US" dirty="0" err="1"/>
              <a:t>Obtener</a:t>
            </a:r>
            <a:r>
              <a:rPr lang="en-US" dirty="0"/>
              <a:t> </a:t>
            </a:r>
            <a:r>
              <a:rPr lang="en-US" dirty="0" err="1"/>
              <a:t>parámetros</a:t>
            </a:r>
            <a:r>
              <a:rPr lang="en-US" dirty="0"/>
              <a:t> HTTP</a:t>
            </a:r>
            <a:endParaRPr lang="en-CO" dirty="0"/>
          </a:p>
        </p:txBody>
      </p:sp>
      <p:sp>
        <p:nvSpPr>
          <p:cNvPr id="3" name="Text Placeholder 2">
            <a:extLst>
              <a:ext uri="{FF2B5EF4-FFF2-40B4-BE49-F238E27FC236}">
                <a16:creationId xmlns:a16="http://schemas.microsoft.com/office/drawing/2014/main" id="{8E9AC7F5-C674-989E-DDFD-CE7882C86B75}"/>
              </a:ext>
            </a:extLst>
          </p:cNvPr>
          <p:cNvSpPr>
            <a:spLocks noGrp="1"/>
          </p:cNvSpPr>
          <p:nvPr>
            <p:ph type="body" idx="1"/>
          </p:nvPr>
        </p:nvSpPr>
        <p:spPr/>
        <p:txBody>
          <a:bodyPr>
            <a:normAutofit/>
          </a:bodyPr>
          <a:lstStyle/>
          <a:p>
            <a:pPr rtl="0">
              <a:spcAft>
                <a:spcPts val="1000"/>
              </a:spcAft>
            </a:pPr>
            <a:endParaRPr lang="en-US" sz="1800" b="1" i="0" u="none" strike="noStrike" dirty="0">
              <a:solidFill>
                <a:srgbClr val="000000"/>
              </a:solidFill>
              <a:effectLst/>
              <a:latin typeface="Rubik"/>
            </a:endParaRPr>
          </a:p>
          <a:p>
            <a:pPr rtl="0">
              <a:spcAft>
                <a:spcPts val="1000"/>
              </a:spcAft>
            </a:pPr>
            <a:endParaRPr lang="en-US" sz="1800" b="1" dirty="0">
              <a:solidFill>
                <a:srgbClr val="000000"/>
              </a:solidFill>
              <a:latin typeface="Rubik"/>
            </a:endParaRPr>
          </a:p>
          <a:p>
            <a:pPr rtl="0">
              <a:spcAft>
                <a:spcPts val="1000"/>
              </a:spcAft>
            </a:pPr>
            <a:endParaRPr lang="en-US" sz="1800" b="1" i="0" u="none" strike="noStrike" dirty="0">
              <a:solidFill>
                <a:srgbClr val="000000"/>
              </a:solidFill>
              <a:effectLst/>
              <a:latin typeface="Rubik"/>
            </a:endParaRPr>
          </a:p>
          <a:p>
            <a:pPr rtl="0">
              <a:spcAft>
                <a:spcPts val="1000"/>
              </a:spcAft>
            </a:pPr>
            <a:endParaRPr lang="en-US" sz="1800" b="1" dirty="0">
              <a:solidFill>
                <a:srgbClr val="000000"/>
              </a:solidFill>
              <a:latin typeface="Rubik"/>
            </a:endParaRPr>
          </a:p>
          <a:p>
            <a:pPr rtl="0">
              <a:spcAft>
                <a:spcPts val="1000"/>
              </a:spcAft>
            </a:pPr>
            <a:endParaRPr lang="en-US" sz="1800" b="1" i="0" u="none" strike="noStrike" dirty="0">
              <a:solidFill>
                <a:srgbClr val="000000"/>
              </a:solidFill>
              <a:effectLst/>
              <a:latin typeface="Rubik"/>
            </a:endParaRPr>
          </a:p>
          <a:p>
            <a:pPr rtl="0">
              <a:spcAft>
                <a:spcPts val="1000"/>
              </a:spcAft>
            </a:pPr>
            <a:endParaRPr lang="en-US" sz="1800" b="1" dirty="0">
              <a:solidFill>
                <a:srgbClr val="000000"/>
              </a:solidFill>
              <a:latin typeface="Rubik"/>
            </a:endParaRPr>
          </a:p>
          <a:p>
            <a:pPr rtl="0">
              <a:spcAft>
                <a:spcPts val="1000"/>
              </a:spcAft>
            </a:pPr>
            <a:endParaRPr lang="en-US" sz="1800" b="1" i="0" u="none" strike="noStrike" dirty="0">
              <a:solidFill>
                <a:srgbClr val="000000"/>
              </a:solidFill>
              <a:effectLst/>
              <a:latin typeface="Rubik"/>
            </a:endParaRPr>
          </a:p>
          <a:p>
            <a:pPr rtl="0">
              <a:spcAft>
                <a:spcPts val="1000"/>
              </a:spcAft>
            </a:pPr>
            <a:endParaRPr lang="en-US" sz="1800" b="1" dirty="0">
              <a:solidFill>
                <a:srgbClr val="000000"/>
              </a:solidFill>
              <a:latin typeface="Rubik"/>
            </a:endParaRPr>
          </a:p>
          <a:p>
            <a:pPr rtl="0">
              <a:spcAft>
                <a:spcPts val="1000"/>
              </a:spcAft>
            </a:pPr>
            <a:r>
              <a:rPr lang="en-US" sz="2200" b="1" i="0" u="none" strike="noStrike" dirty="0">
                <a:solidFill>
                  <a:srgbClr val="000000"/>
                </a:solidFill>
                <a:effectLst/>
                <a:latin typeface="Calibri" panose="020F0502020204030204" pitchFamily="34" charset="0"/>
                <a:cs typeface="Calibri" panose="020F0502020204030204" pitchFamily="34" charset="0"/>
              </a:rPr>
              <a:t>@</a:t>
            </a:r>
            <a:r>
              <a:rPr lang="en-US" sz="2200" b="1" i="0" u="none" strike="noStrike" dirty="0" err="1">
                <a:solidFill>
                  <a:srgbClr val="000000"/>
                </a:solidFill>
                <a:effectLst/>
                <a:latin typeface="Calibri" panose="020F0502020204030204" pitchFamily="34" charset="0"/>
                <a:cs typeface="Calibri" panose="020F0502020204030204" pitchFamily="34" charset="0"/>
              </a:rPr>
              <a:t>RequestParam</a:t>
            </a:r>
            <a:r>
              <a:rPr lang="en-US" sz="2200" b="1" i="0" u="none" strike="noStrike" dirty="0">
                <a:solidFill>
                  <a:srgbClr val="000000"/>
                </a:solidFill>
                <a:effectLst/>
                <a:latin typeface="Calibri" panose="020F0502020204030204" pitchFamily="34" charset="0"/>
                <a:cs typeface="Calibri" panose="020F0502020204030204" pitchFamily="34" charset="0"/>
              </a:rPr>
              <a:t> </a:t>
            </a:r>
            <a:r>
              <a:rPr lang="en-US" sz="2200" b="0" i="0" u="none" strike="noStrike" dirty="0" err="1">
                <a:solidFill>
                  <a:srgbClr val="000000"/>
                </a:solidFill>
                <a:effectLst/>
                <a:latin typeface="Calibri" panose="020F0502020204030204" pitchFamily="34" charset="0"/>
                <a:cs typeface="Calibri" panose="020F0502020204030204" pitchFamily="34" charset="0"/>
              </a:rPr>
              <a:t>asocia</a:t>
            </a:r>
            <a:r>
              <a:rPr lang="en-US" sz="2200" b="0" i="0" u="none" strike="noStrike" dirty="0">
                <a:solidFill>
                  <a:srgbClr val="000000"/>
                </a:solidFill>
                <a:effectLst/>
                <a:latin typeface="Calibri" panose="020F0502020204030204" pitchFamily="34" charset="0"/>
                <a:cs typeface="Calibri" panose="020F0502020204030204" pitchFamily="34" charset="0"/>
              </a:rPr>
              <a:t> y </a:t>
            </a:r>
            <a:r>
              <a:rPr lang="en-US" sz="2200" b="0" i="0" u="none" strike="noStrike" dirty="0" err="1">
                <a:solidFill>
                  <a:srgbClr val="000000"/>
                </a:solidFill>
                <a:effectLst/>
                <a:latin typeface="Calibri" panose="020F0502020204030204" pitchFamily="34" charset="0"/>
                <a:cs typeface="Calibri" panose="020F0502020204030204" pitchFamily="34" charset="0"/>
              </a:rPr>
              <a:t>convierte</a:t>
            </a:r>
            <a:r>
              <a:rPr lang="en-US" sz="2200" b="0" i="0" u="none" strike="noStrike" dirty="0">
                <a:solidFill>
                  <a:srgbClr val="000000"/>
                </a:solidFill>
                <a:effectLst/>
                <a:latin typeface="Calibri" panose="020F0502020204030204" pitchFamily="34" charset="0"/>
                <a:cs typeface="Calibri" panose="020F0502020204030204" pitchFamily="34" charset="0"/>
              </a:rPr>
              <a:t> un </a:t>
            </a:r>
            <a:r>
              <a:rPr lang="en-US" sz="2200" b="0" i="0" u="none" strike="noStrike" dirty="0" err="1">
                <a:solidFill>
                  <a:srgbClr val="000000"/>
                </a:solidFill>
                <a:effectLst/>
                <a:latin typeface="Calibri" panose="020F0502020204030204" pitchFamily="34" charset="0"/>
                <a:cs typeface="Calibri" panose="020F0502020204030204" pitchFamily="34" charset="0"/>
              </a:rPr>
              <a:t>parámetro</a:t>
            </a:r>
            <a:r>
              <a:rPr lang="en-US" sz="2200" b="0" i="0" u="none" strike="noStrike" dirty="0">
                <a:solidFill>
                  <a:srgbClr val="000000"/>
                </a:solidFill>
                <a:effectLst/>
                <a:latin typeface="Calibri" panose="020F0502020204030204" pitchFamily="34" charset="0"/>
                <a:cs typeface="Calibri" panose="020F0502020204030204" pitchFamily="34" charset="0"/>
              </a:rPr>
              <a:t> HTTP a un </a:t>
            </a:r>
            <a:r>
              <a:rPr lang="en-US" sz="2200" b="0" i="0" u="none" strike="noStrike" dirty="0" err="1">
                <a:solidFill>
                  <a:srgbClr val="000000"/>
                </a:solidFill>
                <a:effectLst/>
                <a:latin typeface="Calibri" panose="020F0502020204030204" pitchFamily="34" charset="0"/>
                <a:cs typeface="Calibri" panose="020F0502020204030204" pitchFamily="34" charset="0"/>
              </a:rPr>
              <a:t>parámetro</a:t>
            </a:r>
            <a:r>
              <a:rPr lang="en-US" sz="2200" b="0" i="0" u="none" strike="noStrike" dirty="0">
                <a:solidFill>
                  <a:srgbClr val="000000"/>
                </a:solidFill>
                <a:effectLst/>
                <a:latin typeface="Calibri" panose="020F0502020204030204" pitchFamily="34" charset="0"/>
                <a:cs typeface="Calibri" panose="020F0502020204030204" pitchFamily="34" charset="0"/>
              </a:rPr>
              <a:t> Java. </a:t>
            </a:r>
            <a:endParaRPr lang="en-US" sz="2200" b="0" dirty="0">
              <a:effectLst/>
              <a:latin typeface="Calibri" panose="020F0502020204030204" pitchFamily="34" charset="0"/>
              <a:cs typeface="Calibri" panose="020F0502020204030204" pitchFamily="34" charset="0"/>
            </a:endParaRPr>
          </a:p>
          <a:p>
            <a:endParaRPr lang="en-CO" dirty="0"/>
          </a:p>
        </p:txBody>
      </p:sp>
      <p:sp>
        <p:nvSpPr>
          <p:cNvPr id="4" name="Slide Number Placeholder 3">
            <a:extLst>
              <a:ext uri="{FF2B5EF4-FFF2-40B4-BE49-F238E27FC236}">
                <a16:creationId xmlns:a16="http://schemas.microsoft.com/office/drawing/2014/main" id="{19BF738C-2308-778E-F6B8-2B64A03DC7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22</a:t>
            </a:fld>
            <a:endParaRPr lang="es-CO"/>
          </a:p>
        </p:txBody>
      </p:sp>
      <p:pic>
        <p:nvPicPr>
          <p:cNvPr id="5" name="Picture 4">
            <a:extLst>
              <a:ext uri="{FF2B5EF4-FFF2-40B4-BE49-F238E27FC236}">
                <a16:creationId xmlns:a16="http://schemas.microsoft.com/office/drawing/2014/main" id="{DADB70D4-F46C-3495-AB3F-BD01ACFA9872}"/>
              </a:ext>
            </a:extLst>
          </p:cNvPr>
          <p:cNvPicPr>
            <a:picLocks noChangeAspect="1"/>
          </p:cNvPicPr>
          <p:nvPr/>
        </p:nvPicPr>
        <p:blipFill>
          <a:blip r:embed="rId2"/>
          <a:stretch>
            <a:fillRect/>
          </a:stretch>
        </p:blipFill>
        <p:spPr>
          <a:xfrm>
            <a:off x="2209799" y="1410790"/>
            <a:ext cx="9819619" cy="3340074"/>
          </a:xfrm>
          <a:prstGeom prst="rect">
            <a:avLst/>
          </a:prstGeom>
        </p:spPr>
      </p:pic>
    </p:spTree>
    <p:extLst>
      <p:ext uri="{BB962C8B-B14F-4D97-AF65-F5344CB8AC3E}">
        <p14:creationId xmlns:p14="http://schemas.microsoft.com/office/powerpoint/2010/main" val="1603138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F6CBD8-66AE-01DA-6F59-1F650258CE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B1FC88-D806-C72E-7DAF-5E35C9A5E679}"/>
              </a:ext>
            </a:extLst>
          </p:cNvPr>
          <p:cNvSpPr>
            <a:spLocks noGrp="1"/>
          </p:cNvSpPr>
          <p:nvPr>
            <p:ph type="title"/>
          </p:nvPr>
        </p:nvSpPr>
        <p:spPr/>
        <p:txBody>
          <a:bodyPr/>
          <a:lstStyle/>
          <a:p>
            <a:r>
              <a:rPr lang="en-US" dirty="0" err="1"/>
              <a:t>Obtener</a:t>
            </a:r>
            <a:r>
              <a:rPr lang="en-US" dirty="0"/>
              <a:t> </a:t>
            </a:r>
            <a:r>
              <a:rPr lang="en-US" dirty="0" err="1"/>
              <a:t>parámetros</a:t>
            </a:r>
            <a:r>
              <a:rPr lang="en-US" dirty="0"/>
              <a:t> HTTP</a:t>
            </a:r>
            <a:endParaRPr lang="en-CO" dirty="0"/>
          </a:p>
        </p:txBody>
      </p:sp>
      <p:sp>
        <p:nvSpPr>
          <p:cNvPr id="3" name="Text Placeholder 2">
            <a:extLst>
              <a:ext uri="{FF2B5EF4-FFF2-40B4-BE49-F238E27FC236}">
                <a16:creationId xmlns:a16="http://schemas.microsoft.com/office/drawing/2014/main" id="{94E96A9F-65C3-C0FA-0B2F-872C3B9222D2}"/>
              </a:ext>
            </a:extLst>
          </p:cNvPr>
          <p:cNvSpPr>
            <a:spLocks noGrp="1"/>
          </p:cNvSpPr>
          <p:nvPr>
            <p:ph type="body" idx="1"/>
          </p:nvPr>
        </p:nvSpPr>
        <p:spPr/>
        <p:txBody>
          <a:bodyPr>
            <a:normAutofit/>
          </a:bodyPr>
          <a:lstStyle/>
          <a:p>
            <a:pPr marL="76200" indent="0">
              <a:buNone/>
            </a:pPr>
            <a:r>
              <a:rPr lang="en-US" sz="2400" b="0" i="0" u="none" strike="noStrike" dirty="0" err="1">
                <a:solidFill>
                  <a:srgbClr val="000000"/>
                </a:solidFill>
                <a:effectLst/>
                <a:latin typeface="Calibri" panose="020F0502020204030204" pitchFamily="34" charset="0"/>
                <a:cs typeface="Calibri" panose="020F0502020204030204" pitchFamily="34" charset="0"/>
              </a:rPr>
              <a:t>Teniendo</a:t>
            </a:r>
            <a:r>
              <a:rPr lang="en-US" sz="2400" b="0" i="0" u="none" strike="noStrike" dirty="0">
                <a:solidFill>
                  <a:srgbClr val="000000"/>
                </a:solidFill>
                <a:effectLst/>
                <a:latin typeface="Calibri" panose="020F0502020204030204" pitchFamily="34" charset="0"/>
                <a:cs typeface="Calibri" panose="020F0502020204030204" pitchFamily="34" charset="0"/>
              </a:rPr>
              <a:t> </a:t>
            </a:r>
            <a:r>
              <a:rPr lang="en-US" sz="2400" b="0" i="0" u="none" strike="noStrike" dirty="0" err="1">
                <a:solidFill>
                  <a:srgbClr val="000000"/>
                </a:solidFill>
                <a:effectLst/>
                <a:latin typeface="Calibri" panose="020F0502020204030204" pitchFamily="34" charset="0"/>
                <a:cs typeface="Calibri" panose="020F0502020204030204" pitchFamily="34" charset="0"/>
              </a:rPr>
              <a:t>en</a:t>
            </a:r>
            <a:r>
              <a:rPr lang="en-US" sz="2400" b="0" i="0" u="none" strike="noStrike" dirty="0">
                <a:solidFill>
                  <a:srgbClr val="000000"/>
                </a:solidFill>
                <a:effectLst/>
                <a:latin typeface="Calibri" panose="020F0502020204030204" pitchFamily="34" charset="0"/>
                <a:cs typeface="Calibri" panose="020F0502020204030204" pitchFamily="34" charset="0"/>
              </a:rPr>
              <a:t> </a:t>
            </a:r>
            <a:r>
              <a:rPr lang="en-US" sz="2400" b="0" i="0" u="none" strike="noStrike" dirty="0" err="1">
                <a:solidFill>
                  <a:srgbClr val="000000"/>
                </a:solidFill>
                <a:effectLst/>
                <a:latin typeface="Calibri" panose="020F0502020204030204" pitchFamily="34" charset="0"/>
                <a:cs typeface="Calibri" panose="020F0502020204030204" pitchFamily="34" charset="0"/>
              </a:rPr>
              <a:t>cuenta</a:t>
            </a:r>
            <a:r>
              <a:rPr lang="en-US" sz="2400" b="0" i="0" u="none" strike="noStrike" dirty="0">
                <a:solidFill>
                  <a:srgbClr val="000000"/>
                </a:solidFill>
                <a:effectLst/>
                <a:latin typeface="Calibri" panose="020F0502020204030204" pitchFamily="34" charset="0"/>
                <a:cs typeface="Calibri" panose="020F0502020204030204" pitchFamily="34" charset="0"/>
              </a:rPr>
              <a:t> </a:t>
            </a:r>
            <a:r>
              <a:rPr lang="en-US" sz="2400" b="0" i="0" u="none" strike="noStrike" dirty="0" err="1">
                <a:solidFill>
                  <a:srgbClr val="000000"/>
                </a:solidFill>
                <a:effectLst/>
                <a:latin typeface="Calibri" panose="020F0502020204030204" pitchFamily="34" charset="0"/>
                <a:cs typeface="Calibri" panose="020F0502020204030204" pitchFamily="34" charset="0"/>
              </a:rPr>
              <a:t>nuestro</a:t>
            </a:r>
            <a:r>
              <a:rPr lang="en-US" sz="2400" b="0" i="0" u="none" strike="noStrike" dirty="0">
                <a:solidFill>
                  <a:srgbClr val="000000"/>
                </a:solidFill>
                <a:effectLst/>
                <a:latin typeface="Calibri" panose="020F0502020204030204" pitchFamily="34" charset="0"/>
                <a:cs typeface="Calibri" panose="020F0502020204030204" pitchFamily="34" charset="0"/>
              </a:rPr>
              <a:t> </a:t>
            </a:r>
            <a:r>
              <a:rPr lang="en-US" sz="2400" b="0" i="0" u="none" strike="noStrike" dirty="0" err="1">
                <a:solidFill>
                  <a:srgbClr val="000000"/>
                </a:solidFill>
                <a:effectLst/>
                <a:latin typeface="Calibri" panose="020F0502020204030204" pitchFamily="34" charset="0"/>
                <a:cs typeface="Calibri" panose="020F0502020204030204" pitchFamily="34" charset="0"/>
              </a:rPr>
              <a:t>ejemplo</a:t>
            </a:r>
            <a:r>
              <a:rPr lang="en-US" sz="2400" b="0" i="0" u="none" strike="noStrike" dirty="0">
                <a:solidFill>
                  <a:srgbClr val="000000"/>
                </a:solidFill>
                <a:effectLst/>
                <a:latin typeface="Calibri" panose="020F0502020204030204" pitchFamily="34" charset="0"/>
                <a:cs typeface="Calibri" panose="020F0502020204030204" pitchFamily="34" charset="0"/>
              </a:rPr>
              <a:t>: </a:t>
            </a:r>
          </a:p>
          <a:p>
            <a:endParaRPr lang="en-US" sz="2400" dirty="0">
              <a:solidFill>
                <a:srgbClr val="000000"/>
              </a:solidFill>
              <a:latin typeface="Calibri" panose="020F0502020204030204" pitchFamily="34" charset="0"/>
              <a:cs typeface="Calibri" panose="020F0502020204030204" pitchFamily="34" charset="0"/>
            </a:endParaRPr>
          </a:p>
          <a:p>
            <a:pPr marL="76200" indent="0" algn="ctr" rtl="0">
              <a:buNone/>
            </a:pPr>
            <a:r>
              <a:rPr lang="en-US" sz="2400" b="0" i="0" u="sng" strike="noStrike" dirty="0">
                <a:solidFill>
                  <a:srgbClr val="0097A7"/>
                </a:solidFill>
                <a:effectLst/>
                <a:latin typeface="Calibri" panose="020F0502020204030204" pitchFamily="34" charset="0"/>
                <a:cs typeface="Calibri" panose="020F0502020204030204" pitchFamily="34" charset="0"/>
                <a:hlinkClick r:id="rId2"/>
              </a:rPr>
              <a:t>http://example.com/listaOfertas?mes</a:t>
            </a:r>
            <a:r>
              <a:rPr lang="en-US" sz="2400" b="1" i="0" u="sng" strike="noStrike" dirty="0">
                <a:solidFill>
                  <a:srgbClr val="0097A7"/>
                </a:solidFill>
                <a:effectLst/>
                <a:latin typeface="Calibri" panose="020F0502020204030204" pitchFamily="34" charset="0"/>
                <a:cs typeface="Calibri" panose="020F0502020204030204" pitchFamily="34" charset="0"/>
                <a:hlinkClick r:id="rId2"/>
              </a:rPr>
              <a:t>=</a:t>
            </a:r>
            <a:r>
              <a:rPr lang="en-US" sz="2400" b="0" i="0" u="sng" strike="noStrike" dirty="0">
                <a:solidFill>
                  <a:srgbClr val="0097A7"/>
                </a:solidFill>
                <a:effectLst/>
                <a:latin typeface="Calibri" panose="020F0502020204030204" pitchFamily="34" charset="0"/>
                <a:cs typeface="Calibri" panose="020F0502020204030204" pitchFamily="34" charset="0"/>
                <a:hlinkClick r:id="rId2"/>
              </a:rPr>
              <a:t>1</a:t>
            </a:r>
            <a:r>
              <a:rPr lang="en-US" sz="2400" b="1" i="0" u="sng" strike="noStrike" dirty="0">
                <a:solidFill>
                  <a:srgbClr val="0097A7"/>
                </a:solidFill>
                <a:effectLst/>
                <a:latin typeface="Calibri" panose="020F0502020204030204" pitchFamily="34" charset="0"/>
                <a:cs typeface="Calibri" panose="020F0502020204030204" pitchFamily="34" charset="0"/>
                <a:hlinkClick r:id="rId2"/>
              </a:rPr>
              <a:t>&amp;</a:t>
            </a:r>
            <a:r>
              <a:rPr lang="en-US" sz="2400" b="0" i="0" u="sng" strike="noStrike" dirty="0">
                <a:solidFill>
                  <a:srgbClr val="0097A7"/>
                </a:solidFill>
                <a:effectLst/>
                <a:latin typeface="Calibri" panose="020F0502020204030204" pitchFamily="34" charset="0"/>
                <a:cs typeface="Calibri" panose="020F0502020204030204" pitchFamily="34" charset="0"/>
                <a:hlinkClick r:id="rId2"/>
              </a:rPr>
              <a:t>user=google</a:t>
            </a:r>
            <a:endParaRPr lang="en-US" sz="2400" b="0" dirty="0">
              <a:effectLst/>
              <a:latin typeface="Calibri" panose="020F0502020204030204" pitchFamily="34" charset="0"/>
              <a:cs typeface="Calibri" panose="020F0502020204030204" pitchFamily="34" charset="0"/>
            </a:endParaRPr>
          </a:p>
          <a:p>
            <a:pPr marL="76200" indent="0">
              <a:buNone/>
            </a:pPr>
            <a:br>
              <a:rPr lang="en-US" sz="2400" b="0" dirty="0">
                <a:effectLst/>
                <a:latin typeface="Calibri" panose="020F0502020204030204" pitchFamily="34" charset="0"/>
                <a:cs typeface="Calibri" panose="020F0502020204030204" pitchFamily="34" charset="0"/>
              </a:rPr>
            </a:br>
            <a:br>
              <a:rPr lang="en-US" sz="2400" b="0" dirty="0">
                <a:effectLst/>
                <a:latin typeface="Calibri" panose="020F0502020204030204" pitchFamily="34" charset="0"/>
                <a:cs typeface="Calibri" panose="020F0502020204030204" pitchFamily="34" charset="0"/>
              </a:rPr>
            </a:br>
            <a:r>
              <a:rPr lang="en-CO" sz="2400" b="0" dirty="0">
                <a:effectLst/>
                <a:latin typeface="Calibri" panose="020F0502020204030204" pitchFamily="34" charset="0"/>
                <a:cs typeface="Calibri" panose="020F0502020204030204" pitchFamily="34" charset="0"/>
              </a:rPr>
              <a:t>                          </a:t>
            </a:r>
          </a:p>
          <a:p>
            <a:pPr marL="76200" indent="0">
              <a:buNone/>
            </a:pPr>
            <a:r>
              <a:rPr lang="en-CO" sz="2400" i="0" u="none" strike="noStrike" dirty="0">
                <a:solidFill>
                  <a:srgbClr val="595959"/>
                </a:solidFill>
                <a:latin typeface="Calibri" panose="020F0502020204030204" pitchFamily="34" charset="0"/>
                <a:cs typeface="Calibri" panose="020F0502020204030204" pitchFamily="34" charset="0"/>
              </a:rPr>
              <a:t>                                     </a:t>
            </a:r>
            <a:r>
              <a:rPr lang="en-US" sz="2400" b="0" i="0" u="none" strike="noStrike" dirty="0">
                <a:solidFill>
                  <a:srgbClr val="595959"/>
                </a:solidFill>
                <a:effectLst/>
                <a:latin typeface="Calibri" panose="020F0502020204030204" pitchFamily="34" charset="0"/>
                <a:cs typeface="Calibri" panose="020F0502020204030204" pitchFamily="34" charset="0"/>
              </a:rPr>
              <a:t>El </a:t>
            </a:r>
            <a:r>
              <a:rPr lang="en-US" sz="2400" b="0" i="0" u="none" strike="noStrike" dirty="0" err="1">
                <a:solidFill>
                  <a:srgbClr val="595959"/>
                </a:solidFill>
                <a:effectLst/>
                <a:latin typeface="Calibri" panose="020F0502020204030204" pitchFamily="34" charset="0"/>
                <a:cs typeface="Calibri" panose="020F0502020204030204" pitchFamily="34" charset="0"/>
              </a:rPr>
              <a:t>parámetro</a:t>
            </a:r>
            <a:r>
              <a:rPr lang="en-US" sz="2400" b="0" i="0" u="none" strike="noStrike" dirty="0">
                <a:solidFill>
                  <a:srgbClr val="595959"/>
                </a:solidFill>
                <a:effectLst/>
                <a:latin typeface="Calibri" panose="020F0502020204030204" pitchFamily="34" charset="0"/>
                <a:cs typeface="Calibri" panose="020F0502020204030204" pitchFamily="34" charset="0"/>
              </a:rPr>
              <a:t> </a:t>
            </a:r>
            <a:r>
              <a:rPr lang="en-US" sz="2400" b="0" i="0" u="none" strike="noStrike" dirty="0" err="1">
                <a:solidFill>
                  <a:srgbClr val="595959"/>
                </a:solidFill>
                <a:effectLst/>
                <a:latin typeface="Calibri" panose="020F0502020204030204" pitchFamily="34" charset="0"/>
                <a:cs typeface="Calibri" panose="020F0502020204030204" pitchFamily="34" charset="0"/>
              </a:rPr>
              <a:t>mes</a:t>
            </a:r>
            <a:r>
              <a:rPr lang="en-US" sz="2400" b="0" i="0" u="none" strike="noStrike" dirty="0">
                <a:solidFill>
                  <a:srgbClr val="595959"/>
                </a:solidFill>
                <a:effectLst/>
                <a:latin typeface="Calibri" panose="020F0502020204030204" pitchFamily="34" charset="0"/>
                <a:cs typeface="Calibri" panose="020F0502020204030204" pitchFamily="34" charset="0"/>
              </a:rPr>
              <a:t> </a:t>
            </a:r>
            <a:r>
              <a:rPr lang="en-US" sz="2400" b="0" i="0" u="none" strike="noStrike" dirty="0" err="1">
                <a:solidFill>
                  <a:srgbClr val="595959"/>
                </a:solidFill>
                <a:effectLst/>
                <a:latin typeface="Calibri" panose="020F0502020204030204" pitchFamily="34" charset="0"/>
                <a:cs typeface="Calibri" panose="020F0502020204030204" pitchFamily="34" charset="0"/>
              </a:rPr>
              <a:t>tendrá</a:t>
            </a:r>
            <a:r>
              <a:rPr lang="en-US" sz="2400" b="0" i="0" u="none" strike="noStrike" dirty="0">
                <a:solidFill>
                  <a:srgbClr val="595959"/>
                </a:solidFill>
                <a:effectLst/>
                <a:latin typeface="Calibri" panose="020F0502020204030204" pitchFamily="34" charset="0"/>
                <a:cs typeface="Calibri" panose="020F0502020204030204" pitchFamily="34" charset="0"/>
              </a:rPr>
              <a:t> </a:t>
            </a:r>
            <a:r>
              <a:rPr lang="en-US" sz="2400" b="0" i="0" u="none" strike="noStrike" dirty="0" err="1">
                <a:solidFill>
                  <a:srgbClr val="595959"/>
                </a:solidFill>
                <a:effectLst/>
                <a:latin typeface="Calibri" panose="020F0502020204030204" pitchFamily="34" charset="0"/>
                <a:cs typeface="Calibri" panose="020F0502020204030204" pitchFamily="34" charset="0"/>
              </a:rPr>
              <a:t>el</a:t>
            </a:r>
            <a:r>
              <a:rPr lang="en-US" sz="2400" b="0" i="0" u="none" strike="noStrike" dirty="0">
                <a:solidFill>
                  <a:srgbClr val="595959"/>
                </a:solidFill>
                <a:effectLst/>
                <a:latin typeface="Calibri" panose="020F0502020204030204" pitchFamily="34" charset="0"/>
                <a:cs typeface="Calibri" panose="020F0502020204030204" pitchFamily="34" charset="0"/>
              </a:rPr>
              <a:t> valor 1.</a:t>
            </a:r>
            <a:r>
              <a:rPr lang="en-CO" sz="2400" b="0" dirty="0">
                <a:effectLst/>
                <a:latin typeface="Calibri" panose="020F0502020204030204" pitchFamily="34" charset="0"/>
                <a:cs typeface="Calibri" panose="020F0502020204030204" pitchFamily="34" charset="0"/>
              </a:rPr>
              <a:t>  </a:t>
            </a:r>
            <a:endParaRPr lang="en-CO" sz="2400"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BBB4025F-7BA9-F726-CDEF-35374A6179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23</a:t>
            </a:fld>
            <a:endParaRPr lang="es-CO"/>
          </a:p>
        </p:txBody>
      </p:sp>
      <p:sp>
        <p:nvSpPr>
          <p:cNvPr id="5" name="Down Arrow 4">
            <a:extLst>
              <a:ext uri="{FF2B5EF4-FFF2-40B4-BE49-F238E27FC236}">
                <a16:creationId xmlns:a16="http://schemas.microsoft.com/office/drawing/2014/main" id="{D4321139-0DCA-2842-8963-189AB32EC995}"/>
              </a:ext>
            </a:extLst>
          </p:cNvPr>
          <p:cNvSpPr/>
          <p:nvPr/>
        </p:nvSpPr>
        <p:spPr>
          <a:xfrm>
            <a:off x="6844688" y="3091543"/>
            <a:ext cx="130628" cy="67491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O"/>
          </a:p>
        </p:txBody>
      </p:sp>
    </p:spTree>
    <p:extLst>
      <p:ext uri="{BB962C8B-B14F-4D97-AF65-F5344CB8AC3E}">
        <p14:creationId xmlns:p14="http://schemas.microsoft.com/office/powerpoint/2010/main" val="12724415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D1D91-2D3C-87C3-D0B5-7AFDFEB24D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EFCCB5-C188-AB49-1EA6-41705D0817A6}"/>
              </a:ext>
            </a:extLst>
          </p:cNvPr>
          <p:cNvSpPr>
            <a:spLocks noGrp="1"/>
          </p:cNvSpPr>
          <p:nvPr>
            <p:ph type="title"/>
          </p:nvPr>
        </p:nvSpPr>
        <p:spPr/>
        <p:txBody>
          <a:bodyPr/>
          <a:lstStyle/>
          <a:p>
            <a:r>
              <a:rPr lang="en-CO" dirty="0"/>
              <a:t>Otras anotaciones</a:t>
            </a:r>
          </a:p>
        </p:txBody>
      </p:sp>
      <p:sp>
        <p:nvSpPr>
          <p:cNvPr id="3" name="Text Placeholder 2">
            <a:extLst>
              <a:ext uri="{FF2B5EF4-FFF2-40B4-BE49-F238E27FC236}">
                <a16:creationId xmlns:a16="http://schemas.microsoft.com/office/drawing/2014/main" id="{B6BF088E-B6AA-7614-BA3D-96196F24E6EC}"/>
              </a:ext>
            </a:extLst>
          </p:cNvPr>
          <p:cNvSpPr>
            <a:spLocks noGrp="1"/>
          </p:cNvSpPr>
          <p:nvPr>
            <p:ph type="body" idx="1"/>
          </p:nvPr>
        </p:nvSpPr>
        <p:spPr/>
        <p:txBody>
          <a:bodyPr>
            <a:normAutofit/>
          </a:bodyPr>
          <a:lstStyle/>
          <a:p>
            <a:pPr marL="76200" indent="0">
              <a:buNone/>
            </a:pPr>
            <a:r>
              <a:rPr lang="en-US" sz="2000" b="0" i="0" u="sng" strike="noStrike" dirty="0">
                <a:solidFill>
                  <a:srgbClr val="0097A7"/>
                </a:solidFill>
                <a:effectLst/>
                <a:latin typeface="Calibri" panose="020F0502020204030204" pitchFamily="34" charset="0"/>
                <a:cs typeface="Calibri" panose="020F0502020204030204" pitchFamily="34" charset="0"/>
                <a:hlinkClick r:id="rId2"/>
              </a:rPr>
              <a:t>@GetMapping</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sng" strike="noStrike" dirty="0">
                <a:solidFill>
                  <a:srgbClr val="0097A7"/>
                </a:solidFill>
                <a:effectLst/>
                <a:latin typeface="Calibri" panose="020F0502020204030204" pitchFamily="34" charset="0"/>
                <a:cs typeface="Calibri" panose="020F0502020204030204" pitchFamily="34" charset="0"/>
                <a:hlinkClick r:id="rId3"/>
              </a:rPr>
              <a:t>@PostMapping</a:t>
            </a:r>
            <a:r>
              <a:rPr lang="en-US" sz="2000" b="0" i="0" u="none" strike="noStrike" dirty="0">
                <a:solidFill>
                  <a:srgbClr val="000000"/>
                </a:solidFill>
                <a:effectLst/>
                <a:latin typeface="Calibri" panose="020F0502020204030204" pitchFamily="34" charset="0"/>
                <a:cs typeface="Calibri" panose="020F0502020204030204" pitchFamily="34" charset="0"/>
              </a:rPr>
              <a:t>,</a:t>
            </a:r>
            <a:r>
              <a:rPr lang="en-US" sz="2000" b="0" i="0" u="sng" strike="noStrike" dirty="0">
                <a:solidFill>
                  <a:srgbClr val="0097A7"/>
                </a:solidFill>
                <a:effectLst/>
                <a:latin typeface="Calibri" panose="020F0502020204030204" pitchFamily="34" charset="0"/>
                <a:cs typeface="Calibri" panose="020F0502020204030204" pitchFamily="34" charset="0"/>
                <a:hlinkClick r:id="rId4"/>
              </a:rPr>
              <a:t> @PutMapping</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sng" strike="noStrike" dirty="0">
                <a:solidFill>
                  <a:srgbClr val="0097A7"/>
                </a:solidFill>
                <a:effectLst/>
                <a:latin typeface="Calibri" panose="020F0502020204030204" pitchFamily="34" charset="0"/>
                <a:cs typeface="Calibri" panose="020F0502020204030204" pitchFamily="34" charset="0"/>
                <a:hlinkClick r:id="rId5"/>
              </a:rPr>
              <a:t>@DeleteMapping</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aparecen</a:t>
            </a:r>
            <a:r>
              <a:rPr lang="en-US" sz="2000" b="0" i="0" u="none" strike="noStrike" dirty="0">
                <a:solidFill>
                  <a:srgbClr val="000000"/>
                </a:solidFill>
                <a:effectLst/>
                <a:latin typeface="Calibri" panose="020F0502020204030204" pitchFamily="34" charset="0"/>
                <a:cs typeface="Calibri" panose="020F0502020204030204" pitchFamily="34" charset="0"/>
              </a:rPr>
              <a:t> con Spring 4.3 y </a:t>
            </a:r>
            <a:r>
              <a:rPr lang="en-US" sz="2000" b="0" i="0" u="none" strike="noStrike" dirty="0" err="1">
                <a:solidFill>
                  <a:srgbClr val="000000"/>
                </a:solidFill>
                <a:effectLst/>
                <a:latin typeface="Calibri" panose="020F0502020204030204" pitchFamily="34" charset="0"/>
                <a:cs typeface="Calibri" panose="020F0502020204030204" pitchFamily="34" charset="0"/>
              </a:rPr>
              <a:t>nos</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permiten</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simplificar</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el</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manejo</a:t>
            </a:r>
            <a:r>
              <a:rPr lang="en-US" sz="2000" b="0" i="0" u="none" strike="noStrike" dirty="0">
                <a:solidFill>
                  <a:srgbClr val="000000"/>
                </a:solidFill>
                <a:effectLst/>
                <a:latin typeface="Calibri" panose="020F0502020204030204" pitchFamily="34" charset="0"/>
                <a:cs typeface="Calibri" panose="020F0502020204030204" pitchFamily="34" charset="0"/>
              </a:rPr>
              <a:t> de </a:t>
            </a:r>
            <a:r>
              <a:rPr lang="en-US" sz="2000" b="0" i="0" u="none" strike="noStrike" dirty="0" err="1">
                <a:solidFill>
                  <a:srgbClr val="000000"/>
                </a:solidFill>
                <a:effectLst/>
                <a:latin typeface="Calibri" panose="020F0502020204030204" pitchFamily="34" charset="0"/>
                <a:cs typeface="Calibri" panose="020F0502020204030204" pitchFamily="34" charset="0"/>
              </a:rPr>
              <a:t>los</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diferentes</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métodos</a:t>
            </a:r>
            <a:r>
              <a:rPr lang="en-US" sz="2000" b="0" i="0" u="none" strike="noStrike" dirty="0">
                <a:solidFill>
                  <a:srgbClr val="000000"/>
                </a:solidFill>
                <a:effectLst/>
                <a:latin typeface="Calibri" panose="020F0502020204030204" pitchFamily="34" charset="0"/>
                <a:cs typeface="Calibri" panose="020F0502020204030204" pitchFamily="34" charset="0"/>
              </a:rPr>
              <a:t> de Spring MVC y </a:t>
            </a:r>
            <a:r>
              <a:rPr lang="en-US" sz="2000" b="0" i="0" u="none" strike="noStrike" dirty="0" err="1">
                <a:solidFill>
                  <a:srgbClr val="000000"/>
                </a:solidFill>
                <a:effectLst/>
                <a:latin typeface="Calibri" panose="020F0502020204030204" pitchFamily="34" charset="0"/>
                <a:cs typeface="Calibri" panose="020F0502020204030204" pitchFamily="34" charset="0"/>
              </a:rPr>
              <a:t>los</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RequestMappings</a:t>
            </a:r>
            <a:r>
              <a:rPr lang="en-US" sz="2000" b="0" i="0" u="none" strike="noStrike" dirty="0">
                <a:solidFill>
                  <a:srgbClr val="000000"/>
                </a:solidFill>
                <a:effectLst/>
                <a:latin typeface="Calibri" panose="020F0502020204030204" pitchFamily="34" charset="0"/>
                <a:cs typeface="Calibri" panose="020F0502020204030204" pitchFamily="34" charset="0"/>
              </a:rPr>
              <a:t> que a </a:t>
            </a:r>
            <a:r>
              <a:rPr lang="en-US" sz="2000" b="0" i="0" u="none" strike="noStrike" dirty="0" err="1">
                <a:solidFill>
                  <a:srgbClr val="000000"/>
                </a:solidFill>
                <a:effectLst/>
                <a:latin typeface="Calibri" panose="020F0502020204030204" pitchFamily="34" charset="0"/>
                <a:cs typeface="Calibri" panose="020F0502020204030204" pitchFamily="34" charset="0"/>
              </a:rPr>
              <a:t>veces</a:t>
            </a:r>
            <a:r>
              <a:rPr lang="en-US" sz="2000" b="0" i="0" u="none" strike="noStrike" dirty="0">
                <a:solidFill>
                  <a:srgbClr val="000000"/>
                </a:solidFill>
                <a:effectLst/>
                <a:latin typeface="Calibri" panose="020F0502020204030204" pitchFamily="34" charset="0"/>
                <a:cs typeface="Calibri" panose="020F0502020204030204" pitchFamily="34" charset="0"/>
              </a:rPr>
              <a:t> se </a:t>
            </a:r>
            <a:r>
              <a:rPr lang="en-US" sz="2000" b="0" i="0" u="none" strike="noStrike" dirty="0" err="1">
                <a:solidFill>
                  <a:srgbClr val="000000"/>
                </a:solidFill>
                <a:effectLst/>
                <a:latin typeface="Calibri" panose="020F0502020204030204" pitchFamily="34" charset="0"/>
                <a:cs typeface="Calibri" panose="020F0502020204030204" pitchFamily="34" charset="0"/>
              </a:rPr>
              <a:t>hacen</a:t>
            </a:r>
            <a:r>
              <a:rPr lang="en-US" sz="2000" b="0" i="0" u="none" strike="noStrike" dirty="0">
                <a:solidFill>
                  <a:srgbClr val="000000"/>
                </a:solidFill>
                <a:effectLst/>
                <a:latin typeface="Calibri" panose="020F0502020204030204" pitchFamily="34" charset="0"/>
                <a:cs typeface="Calibri" panose="020F0502020204030204" pitchFamily="34" charset="0"/>
              </a:rPr>
              <a:t> un poco </a:t>
            </a:r>
            <a:r>
              <a:rPr lang="en-US" sz="2000" b="0" i="0" u="none" strike="noStrike" dirty="0" err="1">
                <a:solidFill>
                  <a:srgbClr val="000000"/>
                </a:solidFill>
                <a:effectLst/>
                <a:latin typeface="Calibri" panose="020F0502020204030204" pitchFamily="34" charset="0"/>
                <a:cs typeface="Calibri" panose="020F0502020204030204" pitchFamily="34" charset="0"/>
              </a:rPr>
              <a:t>pesados</a:t>
            </a:r>
            <a:r>
              <a:rPr lang="en-US" sz="2000" b="0" i="0" u="none" strike="noStrike" dirty="0">
                <a:solidFill>
                  <a:srgbClr val="000000"/>
                </a:solidFill>
                <a:effectLst/>
                <a:latin typeface="Calibri" panose="020F0502020204030204" pitchFamily="34" charset="0"/>
                <a:cs typeface="Calibri" panose="020F0502020204030204" pitchFamily="34" charset="0"/>
              </a:rPr>
              <a:t>. </a:t>
            </a:r>
            <a:endParaRPr lang="en-CO" sz="2000"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A2DBB909-223D-80B5-ABDA-4DE4B52F4A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24</a:t>
            </a:fld>
            <a:endParaRPr lang="es-CO"/>
          </a:p>
        </p:txBody>
      </p:sp>
      <p:pic>
        <p:nvPicPr>
          <p:cNvPr id="5" name="Picture 4">
            <a:extLst>
              <a:ext uri="{FF2B5EF4-FFF2-40B4-BE49-F238E27FC236}">
                <a16:creationId xmlns:a16="http://schemas.microsoft.com/office/drawing/2014/main" id="{E4B84AB3-F7B8-3611-A6A8-D8B57232AEC1}"/>
              </a:ext>
            </a:extLst>
          </p:cNvPr>
          <p:cNvPicPr>
            <a:picLocks noChangeAspect="1"/>
          </p:cNvPicPr>
          <p:nvPr/>
        </p:nvPicPr>
        <p:blipFill>
          <a:blip r:embed="rId6"/>
          <a:stretch>
            <a:fillRect/>
          </a:stretch>
        </p:blipFill>
        <p:spPr>
          <a:xfrm>
            <a:off x="2303578" y="3063646"/>
            <a:ext cx="9212847" cy="3180401"/>
          </a:xfrm>
          <a:prstGeom prst="rect">
            <a:avLst/>
          </a:prstGeom>
        </p:spPr>
      </p:pic>
    </p:spTree>
    <p:extLst>
      <p:ext uri="{BB962C8B-B14F-4D97-AF65-F5344CB8AC3E}">
        <p14:creationId xmlns:p14="http://schemas.microsoft.com/office/powerpoint/2010/main" val="39790220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93EB48-2E70-9BB7-227B-047918D5C9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D75790-03BF-CB44-0665-0B395FD5D7A1}"/>
              </a:ext>
            </a:extLst>
          </p:cNvPr>
          <p:cNvSpPr>
            <a:spLocks noGrp="1"/>
          </p:cNvSpPr>
          <p:nvPr>
            <p:ph type="title"/>
          </p:nvPr>
        </p:nvSpPr>
        <p:spPr/>
        <p:txBody>
          <a:bodyPr>
            <a:normAutofit fontScale="90000"/>
          </a:bodyPr>
          <a:lstStyle/>
          <a:p>
            <a:r>
              <a:rPr lang="en-CO" dirty="0"/>
              <a:t>AGENDA</a:t>
            </a:r>
          </a:p>
        </p:txBody>
      </p:sp>
      <p:sp>
        <p:nvSpPr>
          <p:cNvPr id="3" name="Text Placeholder 2">
            <a:extLst>
              <a:ext uri="{FF2B5EF4-FFF2-40B4-BE49-F238E27FC236}">
                <a16:creationId xmlns:a16="http://schemas.microsoft.com/office/drawing/2014/main" id="{88E4570A-C92D-9414-4978-1863065AC216}"/>
              </a:ext>
            </a:extLst>
          </p:cNvPr>
          <p:cNvSpPr>
            <a:spLocks noGrp="1"/>
          </p:cNvSpPr>
          <p:nvPr>
            <p:ph type="body" idx="1"/>
          </p:nvPr>
        </p:nvSpPr>
        <p:spPr>
          <a:xfrm>
            <a:off x="1086643" y="2034669"/>
            <a:ext cx="10018713" cy="4440917"/>
          </a:xfrm>
        </p:spPr>
        <p:txBody>
          <a:bodyPr/>
          <a:lstStyle/>
          <a:p>
            <a:pPr lvl="0"/>
            <a:r>
              <a:rPr lang="es-ES" dirty="0"/>
              <a:t>Sprint </a:t>
            </a:r>
            <a:r>
              <a:rPr lang="es-ES" dirty="0" err="1"/>
              <a:t>Boot</a:t>
            </a:r>
            <a:endParaRPr lang="es-ES" dirty="0"/>
          </a:p>
          <a:p>
            <a:pPr lvl="0"/>
            <a:r>
              <a:rPr lang="es-ES" dirty="0"/>
              <a:t>Controladores</a:t>
            </a:r>
          </a:p>
          <a:p>
            <a:pPr lvl="0"/>
            <a:r>
              <a:rPr lang="es-ES" b="1" dirty="0"/>
              <a:t>Vista</a:t>
            </a:r>
          </a:p>
          <a:p>
            <a:endParaRPr lang="en-CO" dirty="0"/>
          </a:p>
        </p:txBody>
      </p:sp>
    </p:spTree>
    <p:extLst>
      <p:ext uri="{BB962C8B-B14F-4D97-AF65-F5344CB8AC3E}">
        <p14:creationId xmlns:p14="http://schemas.microsoft.com/office/powerpoint/2010/main" val="5914452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E99BE-AAF8-0870-AF8B-AF3B8F7E730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61B5220-4B43-22B2-336C-A5FDE39527F8}"/>
              </a:ext>
            </a:extLst>
          </p:cNvPr>
          <p:cNvSpPr>
            <a:spLocks noGrp="1"/>
          </p:cNvSpPr>
          <p:nvPr>
            <p:ph type="title"/>
          </p:nvPr>
        </p:nvSpPr>
        <p:spPr/>
        <p:txBody>
          <a:bodyPr/>
          <a:lstStyle/>
          <a:p>
            <a:r>
              <a:rPr lang="es-CO" dirty="0"/>
              <a:t>HTML Puro – El problema</a:t>
            </a:r>
          </a:p>
        </p:txBody>
      </p:sp>
      <p:sp>
        <p:nvSpPr>
          <p:cNvPr id="3" name="Marcador de texto 2">
            <a:extLst>
              <a:ext uri="{FF2B5EF4-FFF2-40B4-BE49-F238E27FC236}">
                <a16:creationId xmlns:a16="http://schemas.microsoft.com/office/drawing/2014/main" id="{ED5DCCAB-13EC-6B2A-6CEB-965C61ACBFEB}"/>
              </a:ext>
            </a:extLst>
          </p:cNvPr>
          <p:cNvSpPr>
            <a:spLocks noGrp="1"/>
          </p:cNvSpPr>
          <p:nvPr>
            <p:ph type="body" idx="1"/>
          </p:nvPr>
        </p:nvSpPr>
        <p:spPr>
          <a:xfrm>
            <a:off x="2076994" y="1410789"/>
            <a:ext cx="6257709" cy="4663440"/>
          </a:xfrm>
        </p:spPr>
        <p:txBody>
          <a:bodyPr anchor="ctr">
            <a:noAutofit/>
          </a:bodyPr>
          <a:lstStyle/>
          <a:p>
            <a:r>
              <a:rPr lang="es-CO" sz="1900" dirty="0"/>
              <a:t>Spring </a:t>
            </a:r>
            <a:r>
              <a:rPr lang="es-CO" sz="1900" dirty="0" err="1"/>
              <a:t>boot</a:t>
            </a:r>
            <a:r>
              <a:rPr lang="es-CO" sz="1900" dirty="0"/>
              <a:t> y la gran mayoría de </a:t>
            </a:r>
            <a:r>
              <a:rPr lang="es-CO" sz="1900" dirty="0" err="1"/>
              <a:t>frameworks</a:t>
            </a:r>
            <a:r>
              <a:rPr lang="es-CO" sz="1900" dirty="0"/>
              <a:t> te permiten definir vistas compuestas de HTML puro.</a:t>
            </a:r>
          </a:p>
          <a:p>
            <a:endParaRPr lang="es-CO" sz="1400" dirty="0"/>
          </a:p>
          <a:p>
            <a:r>
              <a:rPr lang="es-CO" sz="1900" dirty="0"/>
              <a:t>Pero este es un proceso que se ha vuelto obsoleto en épocas modernas.</a:t>
            </a:r>
          </a:p>
          <a:p>
            <a:endParaRPr lang="es-CO" sz="1400" dirty="0"/>
          </a:p>
          <a:p>
            <a:r>
              <a:rPr lang="es-CO" sz="1900" dirty="0"/>
              <a:t>Definir todas nuestras vistas con HTML puro implica que, por ejemplo: si tenemos 500 productos, deberíamos definir 500 vistas HTML (una por cada producto). Creo que, en este punto, ya sabemos las implicaciones de mantenimiento y costos de utilizar algo como lo anterior.</a:t>
            </a:r>
          </a:p>
          <a:p>
            <a:endParaRPr lang="es-CO" sz="1400" dirty="0"/>
          </a:p>
          <a:p>
            <a:r>
              <a:rPr lang="es-CO" sz="1900" dirty="0"/>
              <a:t>Afortunadamente, la web ha ido evolucionado y ha permitido que como desarrolladores podamos definir “plantillas”. </a:t>
            </a:r>
          </a:p>
        </p:txBody>
      </p:sp>
      <p:sp>
        <p:nvSpPr>
          <p:cNvPr id="4" name="Marcador de número de diapositiva 3">
            <a:extLst>
              <a:ext uri="{FF2B5EF4-FFF2-40B4-BE49-F238E27FC236}">
                <a16:creationId xmlns:a16="http://schemas.microsoft.com/office/drawing/2014/main" id="{8700D1EA-F8A3-F30C-B357-E4A6015129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26</a:t>
            </a:fld>
            <a:endParaRPr lang="es-CO"/>
          </a:p>
        </p:txBody>
      </p:sp>
      <p:pic>
        <p:nvPicPr>
          <p:cNvPr id="6" name="Imagen 5">
            <a:extLst>
              <a:ext uri="{FF2B5EF4-FFF2-40B4-BE49-F238E27FC236}">
                <a16:creationId xmlns:a16="http://schemas.microsoft.com/office/drawing/2014/main" id="{276CA8CA-81EE-8746-5071-B1B6494F21D7}"/>
              </a:ext>
            </a:extLst>
          </p:cNvPr>
          <p:cNvPicPr>
            <a:picLocks noChangeAspect="1"/>
          </p:cNvPicPr>
          <p:nvPr/>
        </p:nvPicPr>
        <p:blipFill>
          <a:blip r:embed="rId2"/>
          <a:stretch>
            <a:fillRect/>
          </a:stretch>
        </p:blipFill>
        <p:spPr>
          <a:xfrm>
            <a:off x="8480536" y="1676797"/>
            <a:ext cx="3420056" cy="2026384"/>
          </a:xfrm>
          <a:prstGeom prst="rect">
            <a:avLst/>
          </a:prstGeom>
        </p:spPr>
      </p:pic>
      <p:pic>
        <p:nvPicPr>
          <p:cNvPr id="8" name="Imagen 7">
            <a:extLst>
              <a:ext uri="{FF2B5EF4-FFF2-40B4-BE49-F238E27FC236}">
                <a16:creationId xmlns:a16="http://schemas.microsoft.com/office/drawing/2014/main" id="{E5BAC13D-B0DD-E845-2CB4-8503B4C1BB35}"/>
              </a:ext>
            </a:extLst>
          </p:cNvPr>
          <p:cNvPicPr>
            <a:picLocks noChangeAspect="1"/>
          </p:cNvPicPr>
          <p:nvPr/>
        </p:nvPicPr>
        <p:blipFill>
          <a:blip r:embed="rId3"/>
          <a:stretch>
            <a:fillRect/>
          </a:stretch>
        </p:blipFill>
        <p:spPr>
          <a:xfrm>
            <a:off x="8480536" y="3814849"/>
            <a:ext cx="3420056" cy="2331419"/>
          </a:xfrm>
          <a:prstGeom prst="rect">
            <a:avLst/>
          </a:prstGeom>
        </p:spPr>
      </p:pic>
    </p:spTree>
    <p:extLst>
      <p:ext uri="{BB962C8B-B14F-4D97-AF65-F5344CB8AC3E}">
        <p14:creationId xmlns:p14="http://schemas.microsoft.com/office/powerpoint/2010/main" val="3799028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2AFF5-090B-E67D-8813-4CBBFBD4496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2F245E5-EACE-089C-0445-717FCA323CCB}"/>
              </a:ext>
            </a:extLst>
          </p:cNvPr>
          <p:cNvSpPr>
            <a:spLocks noGrp="1"/>
          </p:cNvSpPr>
          <p:nvPr>
            <p:ph type="title"/>
          </p:nvPr>
        </p:nvSpPr>
        <p:spPr/>
        <p:txBody>
          <a:bodyPr/>
          <a:lstStyle/>
          <a:p>
            <a:r>
              <a:rPr lang="es-CO" dirty="0"/>
              <a:t>HTML Puro – El problema – II </a:t>
            </a:r>
          </a:p>
        </p:txBody>
      </p:sp>
      <p:sp>
        <p:nvSpPr>
          <p:cNvPr id="3" name="Marcador de texto 2">
            <a:extLst>
              <a:ext uri="{FF2B5EF4-FFF2-40B4-BE49-F238E27FC236}">
                <a16:creationId xmlns:a16="http://schemas.microsoft.com/office/drawing/2014/main" id="{B232F43F-CE5E-F089-C782-54DD9E99B401}"/>
              </a:ext>
            </a:extLst>
          </p:cNvPr>
          <p:cNvSpPr>
            <a:spLocks noGrp="1"/>
          </p:cNvSpPr>
          <p:nvPr>
            <p:ph type="body" idx="1"/>
          </p:nvPr>
        </p:nvSpPr>
        <p:spPr>
          <a:xfrm>
            <a:off x="2076994" y="1410789"/>
            <a:ext cx="6123395" cy="4663440"/>
          </a:xfrm>
        </p:spPr>
        <p:txBody>
          <a:bodyPr anchor="ctr">
            <a:normAutofit/>
          </a:bodyPr>
          <a:lstStyle/>
          <a:p>
            <a:r>
              <a:rPr lang="es-CO" sz="1800" dirty="0"/>
              <a:t>Las plantillas son documentos estructurados, los cuales definen unos “huecos” o “marcas” que se llenarán con contenido dinámico. Ese contenido dinámico normalmente se saca basado en datos que se envían por URL, o desde código en otro lenguaje diferente a HTML, o desde una base de datos.</a:t>
            </a:r>
          </a:p>
          <a:p>
            <a:endParaRPr lang="es-CO" sz="1800" dirty="0"/>
          </a:p>
          <a:p>
            <a:r>
              <a:rPr lang="es-CO" sz="1800" dirty="0"/>
              <a:t>De esta manera, podríamos por ejemplo definir una sola plantilla para mostrar todos los 500 productos, y a esa plantilla colocarle unos “huecos” donde irán los datos propios de cada producto.</a:t>
            </a:r>
          </a:p>
          <a:p>
            <a:endParaRPr lang="es-CO" sz="1800" dirty="0"/>
          </a:p>
          <a:p>
            <a:r>
              <a:rPr lang="es-CO" sz="1800" dirty="0"/>
              <a:t>Pero el problema es que HTML puro, no permite contenido dinámico, no permite definir esos “huecos”, entonces ¿cómo crearlas?.</a:t>
            </a:r>
          </a:p>
        </p:txBody>
      </p:sp>
      <p:sp>
        <p:nvSpPr>
          <p:cNvPr id="4" name="Marcador de número de diapositiva 3">
            <a:extLst>
              <a:ext uri="{FF2B5EF4-FFF2-40B4-BE49-F238E27FC236}">
                <a16:creationId xmlns:a16="http://schemas.microsoft.com/office/drawing/2014/main" id="{31604E7B-7DDA-BE0A-270A-54930202C6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27</a:t>
            </a:fld>
            <a:endParaRPr lang="es-CO"/>
          </a:p>
        </p:txBody>
      </p:sp>
      <p:pic>
        <p:nvPicPr>
          <p:cNvPr id="6" name="Imagen 5">
            <a:extLst>
              <a:ext uri="{FF2B5EF4-FFF2-40B4-BE49-F238E27FC236}">
                <a16:creationId xmlns:a16="http://schemas.microsoft.com/office/drawing/2014/main" id="{7DD25DA6-A6F5-0CB2-E699-A72D2541D220}"/>
              </a:ext>
            </a:extLst>
          </p:cNvPr>
          <p:cNvPicPr>
            <a:picLocks noChangeAspect="1"/>
          </p:cNvPicPr>
          <p:nvPr/>
        </p:nvPicPr>
        <p:blipFill>
          <a:blip r:embed="rId2"/>
          <a:stretch>
            <a:fillRect/>
          </a:stretch>
        </p:blipFill>
        <p:spPr>
          <a:xfrm>
            <a:off x="8365043" y="4125735"/>
            <a:ext cx="3749365" cy="1813717"/>
          </a:xfrm>
          <a:prstGeom prst="rect">
            <a:avLst/>
          </a:prstGeom>
        </p:spPr>
      </p:pic>
      <p:pic>
        <p:nvPicPr>
          <p:cNvPr id="7" name="Imagen 6">
            <a:extLst>
              <a:ext uri="{FF2B5EF4-FFF2-40B4-BE49-F238E27FC236}">
                <a16:creationId xmlns:a16="http://schemas.microsoft.com/office/drawing/2014/main" id="{4A824FD3-2113-77B0-135F-E87C4B698B27}"/>
              </a:ext>
            </a:extLst>
          </p:cNvPr>
          <p:cNvPicPr>
            <a:picLocks noChangeAspect="1"/>
          </p:cNvPicPr>
          <p:nvPr/>
        </p:nvPicPr>
        <p:blipFill>
          <a:blip r:embed="rId3"/>
          <a:stretch>
            <a:fillRect/>
          </a:stretch>
        </p:blipFill>
        <p:spPr>
          <a:xfrm>
            <a:off x="8529698" y="1862815"/>
            <a:ext cx="3420056" cy="2026384"/>
          </a:xfrm>
          <a:prstGeom prst="rect">
            <a:avLst/>
          </a:prstGeom>
        </p:spPr>
      </p:pic>
    </p:spTree>
    <p:extLst>
      <p:ext uri="{BB962C8B-B14F-4D97-AF65-F5344CB8AC3E}">
        <p14:creationId xmlns:p14="http://schemas.microsoft.com/office/powerpoint/2010/main" val="199863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40F02-457A-F1B3-0A01-6220FCCBF7F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B96F262-9996-3E83-2ADC-1D94DBAE2370}"/>
              </a:ext>
            </a:extLst>
          </p:cNvPr>
          <p:cNvSpPr>
            <a:spLocks noGrp="1"/>
          </p:cNvSpPr>
          <p:nvPr>
            <p:ph type="title"/>
          </p:nvPr>
        </p:nvSpPr>
        <p:spPr/>
        <p:txBody>
          <a:bodyPr>
            <a:normAutofit fontScale="90000"/>
          </a:bodyPr>
          <a:lstStyle/>
          <a:p>
            <a:r>
              <a:rPr lang="es-CO" dirty="0"/>
              <a:t>Lenguajes de plantillas (</a:t>
            </a:r>
            <a:r>
              <a:rPr lang="es-CO" dirty="0" err="1"/>
              <a:t>Template</a:t>
            </a:r>
            <a:r>
              <a:rPr lang="es-CO" dirty="0"/>
              <a:t> </a:t>
            </a:r>
            <a:r>
              <a:rPr lang="es-CO" dirty="0" err="1"/>
              <a:t>Lenguages</a:t>
            </a:r>
            <a:r>
              <a:rPr lang="es-CO" dirty="0"/>
              <a:t>)</a:t>
            </a:r>
          </a:p>
        </p:txBody>
      </p:sp>
      <p:sp>
        <p:nvSpPr>
          <p:cNvPr id="3" name="Marcador de texto 2">
            <a:extLst>
              <a:ext uri="{FF2B5EF4-FFF2-40B4-BE49-F238E27FC236}">
                <a16:creationId xmlns:a16="http://schemas.microsoft.com/office/drawing/2014/main" id="{9B37035E-9C72-1A47-E54B-806A452B1E8E}"/>
              </a:ext>
            </a:extLst>
          </p:cNvPr>
          <p:cNvSpPr>
            <a:spLocks noGrp="1"/>
          </p:cNvSpPr>
          <p:nvPr>
            <p:ph type="body" idx="1"/>
          </p:nvPr>
        </p:nvSpPr>
        <p:spPr>
          <a:xfrm>
            <a:off x="2076994" y="1410789"/>
            <a:ext cx="7722423" cy="4663440"/>
          </a:xfrm>
        </p:spPr>
        <p:txBody>
          <a:bodyPr>
            <a:normAutofit fontScale="85000" lnSpcReduction="10000"/>
          </a:bodyPr>
          <a:lstStyle/>
          <a:p>
            <a:pPr marL="76200" indent="0">
              <a:buNone/>
            </a:pPr>
            <a:r>
              <a:rPr lang="es-CO" sz="2400" dirty="0"/>
              <a:t>Sin importar el lenguaje o ecosistema que estes utilizando, casi con seguridad vas a encontrar números lenguajes de plantillas o librerías que permitirán definir esos “huecos” y generar ese contenido dinámico. </a:t>
            </a:r>
          </a:p>
          <a:p>
            <a:endParaRPr lang="es-CO" sz="2400" dirty="0"/>
          </a:p>
          <a:p>
            <a:pPr marL="76200" indent="0">
              <a:buNone/>
            </a:pPr>
            <a:r>
              <a:rPr lang="es-CO" sz="2400" dirty="0"/>
              <a:t>Un lenguaje de plantilla permite a los desarrolladores tomar datos de alguna parte e insertar esos datos en un documento estructurado.</a:t>
            </a:r>
          </a:p>
          <a:p>
            <a:endParaRPr lang="es-CO" sz="2400" dirty="0"/>
          </a:p>
          <a:p>
            <a:pPr marL="76200" indent="0">
              <a:buNone/>
            </a:pPr>
            <a:r>
              <a:rPr lang="es-CO" sz="2400" dirty="0"/>
              <a:t>Por ejemplo: </a:t>
            </a:r>
          </a:p>
          <a:p>
            <a:pPr lvl="1">
              <a:buClr>
                <a:srgbClr val="009BAF"/>
              </a:buClr>
            </a:pPr>
            <a:r>
              <a:rPr lang="es-CO" sz="2100" dirty="0"/>
              <a:t>Con Express podemos utilizar EJS (</a:t>
            </a:r>
            <a:r>
              <a:rPr lang="es-CO" sz="2100" dirty="0" err="1"/>
              <a:t>Embedded</a:t>
            </a:r>
            <a:r>
              <a:rPr lang="es-CO" sz="2100" dirty="0"/>
              <a:t> JavaScript), que es un lenguaje de plantilla. Y con EJS podemos generar HTML puro, basado en HTML que contiene internamente JavaScript entre unas etiquetas EJS.</a:t>
            </a:r>
          </a:p>
          <a:p>
            <a:pPr lvl="1">
              <a:buClr>
                <a:srgbClr val="009BAF"/>
              </a:buClr>
            </a:pPr>
            <a:r>
              <a:rPr lang="es-CO" sz="2100" dirty="0"/>
              <a:t>Con Spring </a:t>
            </a:r>
            <a:r>
              <a:rPr lang="es-CO" sz="2100" dirty="0" err="1"/>
              <a:t>Boot</a:t>
            </a:r>
            <a:r>
              <a:rPr lang="es-CO" sz="2100" dirty="0"/>
              <a:t> podemos utilizar </a:t>
            </a:r>
            <a:r>
              <a:rPr lang="es-CO" sz="2100" dirty="0" err="1"/>
              <a:t>Thymeleaf</a:t>
            </a:r>
            <a:r>
              <a:rPr lang="es-CO" sz="2100" dirty="0"/>
              <a:t> (lenguaje de plantilla), y podemos generar HTML puro, basado en HTML con unas etiquetas </a:t>
            </a:r>
            <a:r>
              <a:rPr lang="es-CO" sz="2100" dirty="0" err="1"/>
              <a:t>thymeleaf</a:t>
            </a:r>
            <a:r>
              <a:rPr lang="es-CO" sz="2100" dirty="0"/>
              <a:t>.</a:t>
            </a:r>
          </a:p>
        </p:txBody>
      </p:sp>
      <p:sp>
        <p:nvSpPr>
          <p:cNvPr id="4" name="Marcador de número de diapositiva 3">
            <a:extLst>
              <a:ext uri="{FF2B5EF4-FFF2-40B4-BE49-F238E27FC236}">
                <a16:creationId xmlns:a16="http://schemas.microsoft.com/office/drawing/2014/main" id="{31A58EB9-8777-9C59-3319-88CF6E2826F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28</a:t>
            </a:fld>
            <a:endParaRPr lang="es-CO"/>
          </a:p>
        </p:txBody>
      </p:sp>
      <p:pic>
        <p:nvPicPr>
          <p:cNvPr id="5" name="Picture 2" descr="Image result for jinja python">
            <a:extLst>
              <a:ext uri="{FF2B5EF4-FFF2-40B4-BE49-F238E27FC236}">
                <a16:creationId xmlns:a16="http://schemas.microsoft.com/office/drawing/2014/main" id="{F27B7984-BED4-7CC9-DD81-C5CC6B5C86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5336" y="1601121"/>
            <a:ext cx="1858890" cy="74355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haml ruby">
            <a:extLst>
              <a:ext uri="{FF2B5EF4-FFF2-40B4-BE49-F238E27FC236}">
                <a16:creationId xmlns:a16="http://schemas.microsoft.com/office/drawing/2014/main" id="{F2F5173C-74DC-D3FD-01D6-D833E56C64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9689" y="2676220"/>
            <a:ext cx="1784537" cy="74355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6D225091-13F7-EB5A-11FA-BE00DD8870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9417" y="3652542"/>
            <a:ext cx="1554090" cy="6993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C59A249-7511-C548-C297-62E3D945DC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55336" y="4332076"/>
            <a:ext cx="1742153" cy="1742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606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C72D8-E07C-8234-B59C-C9B11B0F588D}"/>
              </a:ext>
            </a:extLst>
          </p:cNvPr>
          <p:cNvSpPr>
            <a:spLocks noGrp="1"/>
          </p:cNvSpPr>
          <p:nvPr>
            <p:ph type="title"/>
          </p:nvPr>
        </p:nvSpPr>
        <p:spPr/>
        <p:txBody>
          <a:bodyPr/>
          <a:lstStyle/>
          <a:p>
            <a:r>
              <a:rPr lang="en-US" dirty="0" err="1"/>
              <a:t>Sintaxis</a:t>
            </a:r>
            <a:endParaRPr lang="en-CO" dirty="0"/>
          </a:p>
        </p:txBody>
      </p:sp>
      <p:sp>
        <p:nvSpPr>
          <p:cNvPr id="3" name="Text Placeholder 2">
            <a:extLst>
              <a:ext uri="{FF2B5EF4-FFF2-40B4-BE49-F238E27FC236}">
                <a16:creationId xmlns:a16="http://schemas.microsoft.com/office/drawing/2014/main" id="{5558BE74-D902-9900-4717-131FCA9044C7}"/>
              </a:ext>
            </a:extLst>
          </p:cNvPr>
          <p:cNvSpPr>
            <a:spLocks noGrp="1"/>
          </p:cNvSpPr>
          <p:nvPr>
            <p:ph type="body" idx="1"/>
          </p:nvPr>
        </p:nvSpPr>
        <p:spPr/>
        <p:txBody>
          <a:bodyPr/>
          <a:lstStyle/>
          <a:p>
            <a:pPr marL="76200" indent="0" rtl="0">
              <a:buNone/>
            </a:pPr>
            <a:r>
              <a:rPr lang="en-US" sz="2000" b="0" i="0" u="none" strike="noStrike" dirty="0">
                <a:solidFill>
                  <a:srgbClr val="000000"/>
                </a:solidFill>
                <a:effectLst/>
                <a:latin typeface="Calibri" panose="020F0502020204030204" pitchFamily="34" charset="0"/>
                <a:cs typeface="Calibri" panose="020F0502020204030204" pitchFamily="34" charset="0"/>
              </a:rPr>
              <a:t>La </a:t>
            </a:r>
            <a:r>
              <a:rPr lang="en-US" sz="2000" b="0" i="0" u="none" strike="noStrike" dirty="0" err="1">
                <a:solidFill>
                  <a:srgbClr val="000000"/>
                </a:solidFill>
                <a:effectLst/>
                <a:latin typeface="Calibri" panose="020F0502020204030204" pitchFamily="34" charset="0"/>
                <a:cs typeface="Calibri" panose="020F0502020204030204" pitchFamily="34" charset="0"/>
              </a:rPr>
              <a:t>sintaxis</a:t>
            </a:r>
            <a:r>
              <a:rPr lang="en-US" sz="2000" b="0" i="0" u="none" strike="noStrike" dirty="0">
                <a:solidFill>
                  <a:srgbClr val="000000"/>
                </a:solidFill>
                <a:effectLst/>
                <a:latin typeface="Calibri" panose="020F0502020204030204" pitchFamily="34" charset="0"/>
                <a:cs typeface="Calibri" panose="020F0502020204030204" pitchFamily="34" charset="0"/>
              </a:rPr>
              <a:t> de las </a:t>
            </a:r>
            <a:r>
              <a:rPr lang="en-US" sz="2000" b="0" i="0" u="none" strike="noStrike" dirty="0" err="1">
                <a:solidFill>
                  <a:srgbClr val="000000"/>
                </a:solidFill>
                <a:effectLst/>
                <a:latin typeface="Calibri" panose="020F0502020204030204" pitchFamily="34" charset="0"/>
                <a:cs typeface="Calibri" panose="020F0502020204030204" pitchFamily="34" charset="0"/>
              </a:rPr>
              <a:t>plantillas</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Thymeleaf</a:t>
            </a:r>
            <a:r>
              <a:rPr lang="en-US" sz="2000" b="0" i="0" u="none" strike="noStrike" dirty="0">
                <a:solidFill>
                  <a:srgbClr val="000000"/>
                </a:solidFill>
                <a:effectLst/>
                <a:latin typeface="Calibri" panose="020F0502020204030204" pitchFamily="34" charset="0"/>
                <a:cs typeface="Calibri" panose="020F0502020204030204" pitchFamily="34" charset="0"/>
              </a:rPr>
              <a:t> se define </a:t>
            </a:r>
            <a:r>
              <a:rPr lang="en-US" sz="2000" b="0" i="0" u="none" strike="noStrike" dirty="0" err="1">
                <a:solidFill>
                  <a:srgbClr val="000000"/>
                </a:solidFill>
                <a:effectLst/>
                <a:latin typeface="Calibri" panose="020F0502020204030204" pitchFamily="34" charset="0"/>
                <a:cs typeface="Calibri" panose="020F0502020204030204" pitchFamily="34" charset="0"/>
              </a:rPr>
              <a:t>en</a:t>
            </a:r>
            <a:r>
              <a:rPr lang="en-US" sz="2000" b="0" i="0" u="none" strike="noStrike" dirty="0">
                <a:solidFill>
                  <a:srgbClr val="000000"/>
                </a:solidFill>
                <a:effectLst/>
                <a:latin typeface="Calibri" panose="020F0502020204030204" pitchFamily="34" charset="0"/>
                <a:cs typeface="Calibri" panose="020F0502020204030204" pitchFamily="34" charset="0"/>
              </a:rPr>
              <a:t> las </a:t>
            </a:r>
            <a:r>
              <a:rPr lang="en-US" sz="2000" b="0" i="0" u="none" strike="noStrike" dirty="0" err="1">
                <a:solidFill>
                  <a:srgbClr val="000000"/>
                </a:solidFill>
                <a:effectLst/>
                <a:latin typeface="Calibri" panose="020F0502020204030204" pitchFamily="34" charset="0"/>
                <a:cs typeface="Calibri" panose="020F0502020204030204" pitchFamily="34" charset="0"/>
              </a:rPr>
              <a:t>páginas</a:t>
            </a:r>
            <a:r>
              <a:rPr lang="en-US" sz="2000" b="0" i="0" u="none" strike="noStrike" dirty="0">
                <a:solidFill>
                  <a:srgbClr val="000000"/>
                </a:solidFill>
                <a:effectLst/>
                <a:latin typeface="Calibri" panose="020F0502020204030204" pitchFamily="34" charset="0"/>
                <a:cs typeface="Calibri" panose="020F0502020204030204" pitchFamily="34" charset="0"/>
              </a:rPr>
              <a:t> HTML </a:t>
            </a:r>
            <a:r>
              <a:rPr lang="en-US" sz="2000" b="0" i="0" u="none" strike="noStrike" dirty="0" err="1">
                <a:solidFill>
                  <a:srgbClr val="000000"/>
                </a:solidFill>
                <a:effectLst/>
                <a:latin typeface="Calibri" panose="020F0502020204030204" pitchFamily="34" charset="0"/>
                <a:cs typeface="Calibri" panose="020F0502020204030204" pitchFamily="34" charset="0"/>
              </a:rPr>
              <a:t>mediante</a:t>
            </a:r>
            <a:r>
              <a:rPr lang="en-US" sz="2000" b="0" i="0" u="none" strike="noStrike" dirty="0">
                <a:solidFill>
                  <a:srgbClr val="000000"/>
                </a:solidFill>
                <a:effectLst/>
                <a:latin typeface="Calibri" panose="020F0502020204030204" pitchFamily="34" charset="0"/>
                <a:cs typeface="Calibri" panose="020F0502020204030204" pitchFamily="34" charset="0"/>
              </a:rPr>
              <a:t> la </a:t>
            </a:r>
            <a:r>
              <a:rPr lang="en-US" sz="2000" b="0" i="0" u="none" strike="noStrike" dirty="0" err="1">
                <a:solidFill>
                  <a:srgbClr val="000000"/>
                </a:solidFill>
                <a:effectLst/>
                <a:latin typeface="Calibri" panose="020F0502020204030204" pitchFamily="34" charset="0"/>
                <a:cs typeface="Calibri" panose="020F0502020204030204" pitchFamily="34" charset="0"/>
              </a:rPr>
              <a:t>etiqueta</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434343"/>
                </a:solidFill>
                <a:effectLst/>
                <a:latin typeface="Calibri" panose="020F0502020204030204" pitchFamily="34" charset="0"/>
                <a:cs typeface="Calibri" panose="020F0502020204030204" pitchFamily="34" charset="0"/>
              </a:rPr>
              <a:t>th</a:t>
            </a:r>
            <a:r>
              <a:rPr lang="en-US" sz="2000" b="0" i="0" u="none" strike="noStrike" dirty="0" err="1">
                <a:solidFill>
                  <a:srgbClr val="000000"/>
                </a:solidFill>
                <a:effectLst/>
                <a:latin typeface="Calibri" panose="020F0502020204030204" pitchFamily="34" charset="0"/>
                <a:cs typeface="Calibri" panose="020F0502020204030204" pitchFamily="34" charset="0"/>
              </a:rPr>
              <a:t>.</a:t>
            </a:r>
            <a:endParaRPr lang="en-US" sz="2000" b="0" dirty="0">
              <a:effectLst/>
              <a:latin typeface="Calibri" panose="020F0502020204030204" pitchFamily="34" charset="0"/>
              <a:cs typeface="Calibri" panose="020F0502020204030204" pitchFamily="34" charset="0"/>
            </a:endParaRPr>
          </a:p>
          <a:p>
            <a:pPr marL="76200" indent="0" rtl="0">
              <a:buNone/>
            </a:pPr>
            <a:r>
              <a:rPr lang="en-US" sz="2000" b="0" i="0" u="none" strike="noStrike" dirty="0">
                <a:solidFill>
                  <a:srgbClr val="000000"/>
                </a:solidFill>
                <a:effectLst/>
                <a:latin typeface="Calibri" panose="020F0502020204030204" pitchFamily="34" charset="0"/>
                <a:cs typeface="Calibri" panose="020F0502020204030204" pitchFamily="34" charset="0"/>
              </a:rPr>
              <a:t>Los </a:t>
            </a:r>
            <a:r>
              <a:rPr lang="en-US" sz="2000" b="0" i="0" u="none" strike="noStrike" dirty="0" err="1">
                <a:solidFill>
                  <a:srgbClr val="000000"/>
                </a:solidFill>
                <a:effectLst/>
                <a:latin typeface="Calibri" panose="020F0502020204030204" pitchFamily="34" charset="0"/>
                <a:cs typeface="Calibri" panose="020F0502020204030204" pitchFamily="34" charset="0"/>
              </a:rPr>
              <a:t>navegadores</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ignorarán</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el</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espacio</a:t>
            </a:r>
            <a:r>
              <a:rPr lang="en-US" sz="2000" b="0" i="0" u="none" strike="noStrike" dirty="0">
                <a:solidFill>
                  <a:srgbClr val="000000"/>
                </a:solidFill>
                <a:effectLst/>
                <a:latin typeface="Calibri" panose="020F0502020204030204" pitchFamily="34" charset="0"/>
                <a:cs typeface="Calibri" panose="020F0502020204030204" pitchFamily="34" charset="0"/>
              </a:rPr>
              <a:t> de </a:t>
            </a:r>
            <a:r>
              <a:rPr lang="en-US" sz="2000" b="0" i="0" u="none" strike="noStrike" dirty="0" err="1">
                <a:solidFill>
                  <a:srgbClr val="000000"/>
                </a:solidFill>
                <a:effectLst/>
                <a:latin typeface="Calibri" panose="020F0502020204030204" pitchFamily="34" charset="0"/>
                <a:cs typeface="Calibri" panose="020F0502020204030204" pitchFamily="34" charset="0"/>
              </a:rPr>
              <a:t>nombre</a:t>
            </a:r>
            <a:r>
              <a:rPr lang="en-US" sz="2000" b="0" i="0" u="none" strike="noStrike" dirty="0">
                <a:solidFill>
                  <a:srgbClr val="000000"/>
                </a:solidFill>
                <a:effectLst/>
                <a:latin typeface="Calibri" panose="020F0502020204030204" pitchFamily="34" charset="0"/>
                <a:cs typeface="Calibri" panose="020F0502020204030204" pitchFamily="34" charset="0"/>
              </a:rPr>
              <a:t> que no </a:t>
            </a:r>
            <a:r>
              <a:rPr lang="en-US" sz="2000" b="0" i="0" u="none" strike="noStrike" dirty="0" err="1">
                <a:solidFill>
                  <a:srgbClr val="000000"/>
                </a:solidFill>
                <a:effectLst/>
                <a:latin typeface="Calibri" panose="020F0502020204030204" pitchFamily="34" charset="0"/>
                <a:cs typeface="Calibri" panose="020F0502020204030204" pitchFamily="34" charset="0"/>
              </a:rPr>
              <a:t>entienden</a:t>
            </a:r>
            <a:r>
              <a:rPr lang="en-US" sz="2000" b="0" i="0" u="none" strike="noStrike" dirty="0">
                <a:solidFill>
                  <a:srgbClr val="000000"/>
                </a:solidFill>
                <a:effectLst/>
                <a:latin typeface="Calibri" panose="020F0502020204030204" pitchFamily="34" charset="0"/>
                <a:cs typeface="Calibri" panose="020F0502020204030204" pitchFamily="34" charset="0"/>
              </a:rPr>
              <a:t>, es </a:t>
            </a:r>
            <a:r>
              <a:rPr lang="en-US" sz="2000" b="0" i="0" u="none" strike="noStrike" dirty="0" err="1">
                <a:solidFill>
                  <a:srgbClr val="000000"/>
                </a:solidFill>
                <a:effectLst/>
                <a:latin typeface="Calibri" panose="020F0502020204030204" pitchFamily="34" charset="0"/>
                <a:cs typeface="Calibri" panose="020F0502020204030204" pitchFamily="34" charset="0"/>
              </a:rPr>
              <a:t>decir</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el</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434343"/>
                </a:solidFill>
                <a:effectLst/>
                <a:latin typeface="Calibri" panose="020F0502020204030204" pitchFamily="34" charset="0"/>
                <a:cs typeface="Calibri" panose="020F0502020204030204" pitchFamily="34" charset="0"/>
              </a:rPr>
              <a:t>th</a:t>
            </a:r>
            <a:r>
              <a:rPr lang="en-US" sz="2000" b="0" i="0" u="none" strike="noStrike" dirty="0">
                <a:solidFill>
                  <a:srgbClr val="000000"/>
                </a:solidFill>
                <a:effectLst/>
                <a:latin typeface="Calibri" panose="020F0502020204030204" pitchFamily="34" charset="0"/>
                <a:cs typeface="Calibri" panose="020F0502020204030204" pitchFamily="34" charset="0"/>
              </a:rPr>
              <a:t>, con lo que la </a:t>
            </a:r>
            <a:r>
              <a:rPr lang="en-US" sz="2000" b="0" i="0" u="none" strike="noStrike" dirty="0" err="1">
                <a:solidFill>
                  <a:srgbClr val="000000"/>
                </a:solidFill>
                <a:effectLst/>
                <a:latin typeface="Calibri" panose="020F0502020204030204" pitchFamily="34" charset="0"/>
                <a:cs typeface="Calibri" panose="020F0502020204030204" pitchFamily="34" charset="0"/>
              </a:rPr>
              <a:t>página</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seguirá</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siendo</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válida</a:t>
            </a:r>
            <a:r>
              <a:rPr lang="en-US" sz="2000" b="0" i="0" u="none" strike="noStrike" dirty="0">
                <a:solidFill>
                  <a:srgbClr val="000000"/>
                </a:solidFill>
                <a:effectLst/>
                <a:latin typeface="Calibri" panose="020F0502020204030204" pitchFamily="34" charset="0"/>
                <a:cs typeface="Calibri" panose="020F0502020204030204" pitchFamily="34" charset="0"/>
              </a:rPr>
              <a:t>.</a:t>
            </a:r>
            <a:endParaRPr lang="en-US" sz="2000" b="0" dirty="0">
              <a:effectLst/>
              <a:latin typeface="Calibri" panose="020F0502020204030204" pitchFamily="34" charset="0"/>
              <a:cs typeface="Calibri" panose="020F0502020204030204" pitchFamily="34" charset="0"/>
            </a:endParaRPr>
          </a:p>
          <a:p>
            <a:pPr marL="76200" indent="0">
              <a:buNone/>
            </a:pPr>
            <a:br>
              <a:rPr lang="en-US" dirty="0"/>
            </a:br>
            <a:endParaRPr lang="en-CO" dirty="0"/>
          </a:p>
        </p:txBody>
      </p:sp>
      <p:sp>
        <p:nvSpPr>
          <p:cNvPr id="4" name="Slide Number Placeholder 3">
            <a:extLst>
              <a:ext uri="{FF2B5EF4-FFF2-40B4-BE49-F238E27FC236}">
                <a16:creationId xmlns:a16="http://schemas.microsoft.com/office/drawing/2014/main" id="{6D0958CE-876F-79DA-DB8A-E56FCAA283D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29</a:t>
            </a:fld>
            <a:endParaRPr lang="es-CO"/>
          </a:p>
        </p:txBody>
      </p:sp>
      <p:pic>
        <p:nvPicPr>
          <p:cNvPr id="5" name="Picture 4">
            <a:extLst>
              <a:ext uri="{FF2B5EF4-FFF2-40B4-BE49-F238E27FC236}">
                <a16:creationId xmlns:a16="http://schemas.microsoft.com/office/drawing/2014/main" id="{54B0FB74-E3C6-960A-DB53-2E7C3CB9B5FF}"/>
              </a:ext>
            </a:extLst>
          </p:cNvPr>
          <p:cNvPicPr>
            <a:picLocks noChangeAspect="1"/>
          </p:cNvPicPr>
          <p:nvPr/>
        </p:nvPicPr>
        <p:blipFill>
          <a:blip r:embed="rId2"/>
          <a:stretch>
            <a:fillRect/>
          </a:stretch>
        </p:blipFill>
        <p:spPr>
          <a:xfrm>
            <a:off x="2076994" y="3182982"/>
            <a:ext cx="9897343" cy="2891247"/>
          </a:xfrm>
          <a:prstGeom prst="rect">
            <a:avLst/>
          </a:prstGeom>
        </p:spPr>
      </p:pic>
    </p:spTree>
    <p:extLst>
      <p:ext uri="{BB962C8B-B14F-4D97-AF65-F5344CB8AC3E}">
        <p14:creationId xmlns:p14="http://schemas.microsoft.com/office/powerpoint/2010/main" val="3071757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30D2AE-FCA1-4581-CB1E-8EDE3BC988C0}"/>
            </a:ext>
          </a:extLst>
        </p:cNvPr>
        <p:cNvGrpSpPr/>
        <p:nvPr/>
      </p:nvGrpSpPr>
      <p:grpSpPr>
        <a:xfrm>
          <a:off x="0" y="0"/>
          <a:ext cx="0" cy="0"/>
          <a:chOff x="0" y="0"/>
          <a:chExt cx="0" cy="0"/>
        </a:xfrm>
      </p:grpSpPr>
      <p:sp>
        <p:nvSpPr>
          <p:cNvPr id="6" name="Título 5">
            <a:extLst>
              <a:ext uri="{FF2B5EF4-FFF2-40B4-BE49-F238E27FC236}">
                <a16:creationId xmlns:a16="http://schemas.microsoft.com/office/drawing/2014/main" id="{05A552CD-9D99-9ABC-9F2E-05C01C2C7018}"/>
              </a:ext>
            </a:extLst>
          </p:cNvPr>
          <p:cNvSpPr>
            <a:spLocks noGrp="1"/>
          </p:cNvSpPr>
          <p:nvPr>
            <p:ph type="title"/>
          </p:nvPr>
        </p:nvSpPr>
        <p:spPr/>
        <p:txBody>
          <a:bodyPr>
            <a:normAutofit/>
          </a:bodyPr>
          <a:lstStyle/>
          <a:p>
            <a:endParaRPr lang="es-CO" sz="1100"/>
          </a:p>
        </p:txBody>
      </p:sp>
      <p:sp>
        <p:nvSpPr>
          <p:cNvPr id="7" name="Marcador de texto 6">
            <a:extLst>
              <a:ext uri="{FF2B5EF4-FFF2-40B4-BE49-F238E27FC236}">
                <a16:creationId xmlns:a16="http://schemas.microsoft.com/office/drawing/2014/main" id="{F9A0700D-1262-E583-98EB-6D7059FB8E7F}"/>
              </a:ext>
            </a:extLst>
          </p:cNvPr>
          <p:cNvSpPr>
            <a:spLocks noGrp="1"/>
          </p:cNvSpPr>
          <p:nvPr>
            <p:ph type="body" idx="1"/>
          </p:nvPr>
        </p:nvSpPr>
        <p:spPr/>
        <p:txBody>
          <a:bodyPr>
            <a:normAutofit/>
          </a:bodyPr>
          <a:lstStyle/>
          <a:p>
            <a:endParaRPr lang="es-CO" sz="1100"/>
          </a:p>
        </p:txBody>
      </p:sp>
      <p:sp>
        <p:nvSpPr>
          <p:cNvPr id="4" name="Marcador de número de diapositiva 3">
            <a:extLst>
              <a:ext uri="{FF2B5EF4-FFF2-40B4-BE49-F238E27FC236}">
                <a16:creationId xmlns:a16="http://schemas.microsoft.com/office/drawing/2014/main" id="{FD7A1DE2-33F6-7C8E-34EB-3B30C16CCA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z="1100" smtClean="0"/>
              <a:t>3</a:t>
            </a:fld>
            <a:endParaRPr lang="es-CO" sz="1100"/>
          </a:p>
        </p:txBody>
      </p:sp>
      <p:graphicFrame>
        <p:nvGraphicFramePr>
          <p:cNvPr id="5" name="Tabla 4">
            <a:extLst>
              <a:ext uri="{FF2B5EF4-FFF2-40B4-BE49-F238E27FC236}">
                <a16:creationId xmlns:a16="http://schemas.microsoft.com/office/drawing/2014/main" id="{D66960A8-6F10-E740-6F91-828D1CEA1331}"/>
              </a:ext>
            </a:extLst>
          </p:cNvPr>
          <p:cNvGraphicFramePr>
            <a:graphicFrameLocks noGrp="1"/>
          </p:cNvGraphicFramePr>
          <p:nvPr/>
        </p:nvGraphicFramePr>
        <p:xfrm>
          <a:off x="2015612" y="221225"/>
          <a:ext cx="9937013" cy="6244870"/>
        </p:xfrm>
        <a:graphic>
          <a:graphicData uri="http://schemas.openxmlformats.org/drawingml/2006/table">
            <a:tbl>
              <a:tblPr firstRow="1" bandRow="1">
                <a:tableStyleId>{5C22544A-7EE6-4342-B048-85BDC9FD1C3A}</a:tableStyleId>
              </a:tblPr>
              <a:tblGrid>
                <a:gridCol w="1077034">
                  <a:extLst>
                    <a:ext uri="{9D8B030D-6E8A-4147-A177-3AD203B41FA5}">
                      <a16:colId xmlns:a16="http://schemas.microsoft.com/office/drawing/2014/main" val="1605064578"/>
                    </a:ext>
                  </a:extLst>
                </a:gridCol>
                <a:gridCol w="2028333">
                  <a:extLst>
                    <a:ext uri="{9D8B030D-6E8A-4147-A177-3AD203B41FA5}">
                      <a16:colId xmlns:a16="http://schemas.microsoft.com/office/drawing/2014/main" val="587299687"/>
                    </a:ext>
                  </a:extLst>
                </a:gridCol>
                <a:gridCol w="4937494">
                  <a:extLst>
                    <a:ext uri="{9D8B030D-6E8A-4147-A177-3AD203B41FA5}">
                      <a16:colId xmlns:a16="http://schemas.microsoft.com/office/drawing/2014/main" val="1272679804"/>
                    </a:ext>
                  </a:extLst>
                </a:gridCol>
                <a:gridCol w="1894152">
                  <a:extLst>
                    <a:ext uri="{9D8B030D-6E8A-4147-A177-3AD203B41FA5}">
                      <a16:colId xmlns:a16="http://schemas.microsoft.com/office/drawing/2014/main" val="48751348"/>
                    </a:ext>
                  </a:extLst>
                </a:gridCol>
              </a:tblGrid>
              <a:tr h="319227">
                <a:tc>
                  <a:txBody>
                    <a:bodyPr/>
                    <a:lstStyle/>
                    <a:p>
                      <a:pPr algn="ctr"/>
                      <a:r>
                        <a:rPr lang="es-CO" sz="1100" dirty="0">
                          <a:solidFill>
                            <a:schemeClr val="tx1"/>
                          </a:solidFill>
                        </a:rPr>
                        <a:t>Semana</a:t>
                      </a:r>
                    </a:p>
                  </a:txBody>
                  <a:tcPr/>
                </a:tc>
                <a:tc>
                  <a:txBody>
                    <a:bodyPr/>
                    <a:lstStyle/>
                    <a:p>
                      <a:pPr algn="ctr"/>
                      <a:r>
                        <a:rPr lang="es-CO" sz="1100" dirty="0">
                          <a:solidFill>
                            <a:schemeClr val="tx1"/>
                          </a:solidFill>
                        </a:rPr>
                        <a:t>Fecha</a:t>
                      </a:r>
                    </a:p>
                  </a:txBody>
                  <a:tcPr/>
                </a:tc>
                <a:tc>
                  <a:txBody>
                    <a:bodyPr/>
                    <a:lstStyle/>
                    <a:p>
                      <a:pPr algn="ctr"/>
                      <a:r>
                        <a:rPr lang="es-CO" sz="1100" dirty="0">
                          <a:solidFill>
                            <a:schemeClr val="tx1"/>
                          </a:solidFill>
                        </a:rPr>
                        <a:t>Temática </a:t>
                      </a:r>
                    </a:p>
                  </a:txBody>
                  <a:tcPr/>
                </a:tc>
                <a:tc>
                  <a:txBody>
                    <a:bodyPr/>
                    <a:lstStyle/>
                    <a:p>
                      <a:pPr algn="ctr"/>
                      <a:r>
                        <a:rPr lang="es-CO" sz="1100" dirty="0">
                          <a:solidFill>
                            <a:schemeClr val="tx1"/>
                          </a:solidFill>
                        </a:rPr>
                        <a:t>Actividad</a:t>
                      </a:r>
                    </a:p>
                  </a:txBody>
                  <a:tcPr/>
                </a:tc>
                <a:extLst>
                  <a:ext uri="{0D108BD9-81ED-4DB2-BD59-A6C34878D82A}">
                    <a16:rowId xmlns:a16="http://schemas.microsoft.com/office/drawing/2014/main" val="4235015269"/>
                  </a:ext>
                </a:extLst>
              </a:tr>
              <a:tr h="325877">
                <a:tc>
                  <a:txBody>
                    <a:bodyPr/>
                    <a:lstStyle/>
                    <a:p>
                      <a:pPr algn="ctr"/>
                      <a:r>
                        <a:rPr lang="es-CO" sz="1100" b="0" dirty="0"/>
                        <a:t>1</a:t>
                      </a:r>
                    </a:p>
                  </a:txBody>
                  <a:tcPr>
                    <a:solidFill>
                      <a:schemeClr val="accent1">
                        <a:lumMod val="20000"/>
                        <a:lumOff val="80000"/>
                      </a:schemeClr>
                    </a:solidFill>
                  </a:tcPr>
                </a:tc>
                <a:tc>
                  <a:txBody>
                    <a:bodyPr/>
                    <a:lstStyle/>
                    <a:p>
                      <a:pPr algn="ctr"/>
                      <a:r>
                        <a:rPr lang="da-DK" sz="1100" b="0" dirty="0" err="1"/>
                        <a:t>Semana</a:t>
                      </a:r>
                      <a:r>
                        <a:rPr lang="da-DK" sz="1100" b="0" dirty="0"/>
                        <a:t> del 22/01</a:t>
                      </a:r>
                      <a:endParaRPr lang="en-US" sz="1100" dirty="0"/>
                    </a:p>
                  </a:txBody>
                  <a:tcPr>
                    <a:solidFill>
                      <a:schemeClr val="accent1">
                        <a:lumMod val="20000"/>
                        <a:lumOff val="80000"/>
                      </a:schemeClr>
                    </a:solidFill>
                  </a:tcPr>
                </a:tc>
                <a:tc>
                  <a:txBody>
                    <a:bodyPr/>
                    <a:lstStyle/>
                    <a:p>
                      <a:pPr marL="0" marR="0" lvl="0" indent="0" algn="l" rtl="0" eaLnBrk="1" fontAlgn="auto" latinLnBrk="0" hangingPunct="1">
                        <a:lnSpc>
                          <a:spcPct val="100000"/>
                        </a:lnSpc>
                        <a:spcBef>
                          <a:spcPts val="0"/>
                        </a:spcBef>
                        <a:spcAft>
                          <a:spcPts val="0"/>
                        </a:spcAft>
                        <a:buClrTx/>
                        <a:buSzTx/>
                        <a:buFontTx/>
                        <a:buNone/>
                      </a:pPr>
                      <a:r>
                        <a:rPr lang="es-CO" sz="1100" b="0" dirty="0"/>
                        <a:t>01 A Presentación curso – </a:t>
                      </a:r>
                      <a:r>
                        <a:rPr lang="es-CO" sz="1100" b="0" dirty="0" err="1"/>
                        <a:t>Intro</a:t>
                      </a:r>
                      <a:r>
                        <a:rPr lang="es-CO" sz="1100" b="0" dirty="0"/>
                        <a:t> arquitecturas de software</a:t>
                      </a:r>
                    </a:p>
                  </a:txBody>
                  <a:tcPr>
                    <a:solidFill>
                      <a:schemeClr val="accent1">
                        <a:lumMod val="20000"/>
                        <a:lumOff val="80000"/>
                      </a:schemeClr>
                    </a:solidFill>
                  </a:tcPr>
                </a:tc>
                <a:tc>
                  <a:txBody>
                    <a:bodyPr/>
                    <a:lstStyle/>
                    <a:p>
                      <a:pPr algn="ctr"/>
                      <a:endParaRPr lang="es-CO" sz="1100" b="0"/>
                    </a:p>
                  </a:txBody>
                  <a:tcPr>
                    <a:solidFill>
                      <a:schemeClr val="accent1">
                        <a:lumMod val="20000"/>
                        <a:lumOff val="80000"/>
                      </a:schemeClr>
                    </a:solidFill>
                  </a:tcPr>
                </a:tc>
                <a:extLst>
                  <a:ext uri="{0D108BD9-81ED-4DB2-BD59-A6C34878D82A}">
                    <a16:rowId xmlns:a16="http://schemas.microsoft.com/office/drawing/2014/main" val="1374887954"/>
                  </a:ext>
                </a:extLst>
              </a:tr>
              <a:tr h="325877">
                <a:tc>
                  <a:txBody>
                    <a:bodyPr/>
                    <a:lstStyle/>
                    <a:p>
                      <a:pPr algn="ctr"/>
                      <a:r>
                        <a:rPr lang="es-CO" sz="1100" b="0" dirty="0"/>
                        <a:t>2</a:t>
                      </a:r>
                    </a:p>
                  </a:txBody>
                  <a:tcPr>
                    <a:solidFill>
                      <a:schemeClr val="accent1">
                        <a:lumMod val="20000"/>
                        <a:lumOff val="80000"/>
                      </a:schemeClr>
                    </a:solidFill>
                  </a:tcPr>
                </a:tc>
                <a:tc>
                  <a:txBody>
                    <a:bodyPr/>
                    <a:lstStyle/>
                    <a:p>
                      <a:pPr algn="ctr"/>
                      <a:r>
                        <a:rPr lang="da-DK" sz="1100" b="0" dirty="0" err="1"/>
                        <a:t>Semana</a:t>
                      </a:r>
                      <a:r>
                        <a:rPr lang="da-DK" sz="1100" b="0" dirty="0"/>
                        <a:t> del 29/01</a:t>
                      </a:r>
                    </a:p>
                  </a:txBody>
                  <a:tcPr>
                    <a:solidFill>
                      <a:schemeClr val="accent1">
                        <a:lumMod val="20000"/>
                        <a:lumOff val="80000"/>
                      </a:schemeClr>
                    </a:solidFill>
                  </a:tcPr>
                </a:tc>
                <a:tc>
                  <a:txBody>
                    <a:bodyPr/>
                    <a:lstStyle/>
                    <a:p>
                      <a:r>
                        <a:rPr lang="es-CO" sz="1100" b="0" dirty="0"/>
                        <a:t>02 Arquitectura cliente/servidor - </a:t>
                      </a:r>
                      <a:r>
                        <a:rPr lang="es-CO" sz="1100" b="1" dirty="0"/>
                        <a:t>Tutorial 02a Diagrama de clases</a:t>
                      </a:r>
                    </a:p>
                  </a:txBody>
                  <a:tcPr>
                    <a:solidFill>
                      <a:schemeClr val="accent1">
                        <a:lumMod val="20000"/>
                        <a:lumOff val="80000"/>
                      </a:schemeClr>
                    </a:solidFill>
                  </a:tcPr>
                </a:tc>
                <a:tc>
                  <a:txBody>
                    <a:bodyPr/>
                    <a:lstStyle/>
                    <a:p>
                      <a:pPr algn="ctr"/>
                      <a:endParaRPr lang="es-CO" sz="1100" b="0"/>
                    </a:p>
                  </a:txBody>
                  <a:tcPr>
                    <a:solidFill>
                      <a:schemeClr val="accent1">
                        <a:lumMod val="20000"/>
                        <a:lumOff val="80000"/>
                      </a:schemeClr>
                    </a:solidFill>
                  </a:tcPr>
                </a:tc>
                <a:extLst>
                  <a:ext uri="{0D108BD9-81ED-4DB2-BD59-A6C34878D82A}">
                    <a16:rowId xmlns:a16="http://schemas.microsoft.com/office/drawing/2014/main" val="227038342"/>
                  </a:ext>
                </a:extLst>
              </a:tr>
              <a:tr h="332528">
                <a:tc>
                  <a:txBody>
                    <a:bodyPr/>
                    <a:lstStyle/>
                    <a:p>
                      <a:pPr algn="ctr"/>
                      <a:r>
                        <a:rPr lang="es-CO" sz="1100" b="0" dirty="0"/>
                        <a:t>3</a:t>
                      </a:r>
                    </a:p>
                  </a:txBody>
                  <a:tcPr>
                    <a:solidFill>
                      <a:schemeClr val="accent1">
                        <a:lumMod val="20000"/>
                        <a:lumOff val="80000"/>
                      </a:schemeClr>
                    </a:solidFill>
                  </a:tcPr>
                </a:tc>
                <a:tc>
                  <a:txBody>
                    <a:bodyPr/>
                    <a:lstStyle/>
                    <a:p>
                      <a:pPr algn="ctr"/>
                      <a:r>
                        <a:rPr lang="da-DK" sz="1100" b="0" dirty="0" err="1"/>
                        <a:t>Semana</a:t>
                      </a:r>
                      <a:r>
                        <a:rPr lang="da-DK" sz="1100" b="0" dirty="0"/>
                        <a:t> del 05/02</a:t>
                      </a:r>
                    </a:p>
                  </a:txBody>
                  <a:tcPr>
                    <a:solidFill>
                      <a:schemeClr val="accent1">
                        <a:lumMod val="20000"/>
                        <a:lumOff val="80000"/>
                      </a:schemeClr>
                    </a:solidFill>
                  </a:tcPr>
                </a:tc>
                <a:tc>
                  <a:txBody>
                    <a:bodyPr/>
                    <a:lstStyle/>
                    <a:p>
                      <a:pPr marL="0" marR="0" lvl="0" indent="0" algn="l" rtl="0" eaLnBrk="1" fontAlgn="auto" latinLnBrk="0" hangingPunct="1">
                        <a:lnSpc>
                          <a:spcPct val="100000"/>
                        </a:lnSpc>
                        <a:spcBef>
                          <a:spcPts val="0"/>
                        </a:spcBef>
                        <a:spcAft>
                          <a:spcPts val="0"/>
                        </a:spcAft>
                        <a:buClrTx/>
                        <a:buSzTx/>
                        <a:buFontTx/>
                        <a:buNone/>
                      </a:pPr>
                      <a:r>
                        <a:rPr lang="es-CO" sz="1100" b="0" dirty="0"/>
                        <a:t>03 Introducción Java – Retroalimentación proyectos </a:t>
                      </a:r>
                      <a:r>
                        <a:rPr lang="es-CO" sz="1100" b="0" i="0" u="none" strike="noStrike" noProof="0" dirty="0">
                          <a:solidFill>
                            <a:srgbClr val="000000"/>
                          </a:solidFill>
                          <a:latin typeface="Calibri"/>
                        </a:rPr>
                        <a:t>- </a:t>
                      </a:r>
                      <a:r>
                        <a:rPr lang="es-CO" sz="1100" b="1" i="0" u="none" strike="noStrike" noProof="0" dirty="0">
                          <a:solidFill>
                            <a:srgbClr val="000000"/>
                          </a:solidFill>
                          <a:latin typeface="Calibri"/>
                        </a:rPr>
                        <a:t>Tutorial 03a </a:t>
                      </a:r>
                      <a:r>
                        <a:rPr lang="es-CO" sz="1100" b="1" i="0" u="none" strike="noStrike" noProof="0" err="1">
                          <a:solidFill>
                            <a:srgbClr val="000000"/>
                          </a:solidFill>
                          <a:latin typeface="Calibri"/>
                        </a:rPr>
                        <a:t>Servlets</a:t>
                      </a:r>
                    </a:p>
                  </a:txBody>
                  <a:tcPr>
                    <a:solidFill>
                      <a:schemeClr val="accent1">
                        <a:lumMod val="20000"/>
                        <a:lumOff val="80000"/>
                      </a:schemeClr>
                    </a:solidFill>
                  </a:tcPr>
                </a:tc>
                <a:tc>
                  <a:txBody>
                    <a:bodyPr/>
                    <a:lstStyle/>
                    <a:p>
                      <a:pPr algn="ctr"/>
                      <a:endParaRPr lang="es-CO" sz="1100" b="0"/>
                    </a:p>
                  </a:txBody>
                  <a:tcPr>
                    <a:solidFill>
                      <a:schemeClr val="accent1">
                        <a:lumMod val="20000"/>
                        <a:lumOff val="80000"/>
                      </a:schemeClr>
                    </a:solidFill>
                  </a:tcPr>
                </a:tc>
                <a:extLst>
                  <a:ext uri="{0D108BD9-81ED-4DB2-BD59-A6C34878D82A}">
                    <a16:rowId xmlns:a16="http://schemas.microsoft.com/office/drawing/2014/main" val="3558584529"/>
                  </a:ext>
                </a:extLst>
              </a:tr>
              <a:tr h="325877">
                <a:tc>
                  <a:txBody>
                    <a:bodyPr/>
                    <a:lstStyle/>
                    <a:p>
                      <a:pPr algn="ctr"/>
                      <a:r>
                        <a:rPr lang="es-CO" sz="1100" b="0" dirty="0"/>
                        <a:t>4</a:t>
                      </a:r>
                    </a:p>
                  </a:txBody>
                  <a:tcPr>
                    <a:solidFill>
                      <a:schemeClr val="accent1">
                        <a:lumMod val="20000"/>
                        <a:lumOff val="80000"/>
                      </a:schemeClr>
                    </a:solidFill>
                  </a:tcPr>
                </a:tc>
                <a:tc>
                  <a:txBody>
                    <a:bodyPr/>
                    <a:lstStyle/>
                    <a:p>
                      <a:pPr algn="ctr"/>
                      <a:r>
                        <a:rPr lang="da-DK" sz="1100" b="0" dirty="0" err="1"/>
                        <a:t>Semana</a:t>
                      </a:r>
                      <a:r>
                        <a:rPr lang="da-DK" sz="1100" b="0" dirty="0"/>
                        <a:t> del 12/02</a:t>
                      </a:r>
                    </a:p>
                  </a:txBody>
                  <a:tcPr>
                    <a:solidFill>
                      <a:schemeClr val="accent1">
                        <a:lumMod val="20000"/>
                        <a:lumOff val="80000"/>
                      </a:schemeClr>
                    </a:solidFill>
                  </a:tcPr>
                </a:tc>
                <a:tc>
                  <a:txBody>
                    <a:bodyPr/>
                    <a:lstStyle/>
                    <a:p>
                      <a:pPr marL="0" marR="0" lvl="0" indent="0" algn="l" rtl="0" eaLnBrk="1" fontAlgn="auto" latinLnBrk="0" hangingPunct="1">
                        <a:lnSpc>
                          <a:spcPct val="100000"/>
                        </a:lnSpc>
                        <a:spcBef>
                          <a:spcPts val="0"/>
                        </a:spcBef>
                        <a:spcAft>
                          <a:spcPts val="0"/>
                        </a:spcAft>
                        <a:buClrTx/>
                        <a:buSzTx/>
                        <a:buFontTx/>
                        <a:buNone/>
                      </a:pPr>
                      <a:r>
                        <a:rPr lang="es-CO" sz="1100" b="0" dirty="0"/>
                        <a:t>04 </a:t>
                      </a:r>
                      <a:r>
                        <a:rPr lang="es-CO" sz="1100" b="0" dirty="0" err="1"/>
                        <a:t>Frameworks</a:t>
                      </a:r>
                      <a:r>
                        <a:rPr lang="es-CO" sz="1100" b="0" dirty="0"/>
                        <a:t> – </a:t>
                      </a:r>
                      <a:r>
                        <a:rPr lang="es-CO" sz="1100" b="1" dirty="0"/>
                        <a:t>Tutorial 05 Spring </a:t>
                      </a:r>
                      <a:r>
                        <a:rPr lang="es-CO" sz="1100" b="1" dirty="0" err="1"/>
                        <a:t>Boot</a:t>
                      </a:r>
                      <a:r>
                        <a:rPr lang="es-CO" sz="1100" b="1" dirty="0"/>
                        <a:t> vista/controlador</a:t>
                      </a:r>
                    </a:p>
                  </a:txBody>
                  <a:tcPr>
                    <a:solidFill>
                      <a:schemeClr val="accent1">
                        <a:lumMod val="20000"/>
                        <a:lumOff val="80000"/>
                      </a:schemeClr>
                    </a:solidFill>
                  </a:tcPr>
                </a:tc>
                <a:tc>
                  <a:txBody>
                    <a:bodyPr/>
                    <a:lstStyle/>
                    <a:p>
                      <a:pPr algn="ctr"/>
                      <a:endParaRPr lang="es-CO" sz="1100" b="0"/>
                    </a:p>
                  </a:txBody>
                  <a:tcPr>
                    <a:solidFill>
                      <a:schemeClr val="accent1">
                        <a:lumMod val="20000"/>
                        <a:lumOff val="80000"/>
                      </a:schemeClr>
                    </a:solidFill>
                  </a:tcPr>
                </a:tc>
                <a:extLst>
                  <a:ext uri="{0D108BD9-81ED-4DB2-BD59-A6C34878D82A}">
                    <a16:rowId xmlns:a16="http://schemas.microsoft.com/office/drawing/2014/main" val="41971882"/>
                  </a:ext>
                </a:extLst>
              </a:tr>
              <a:tr h="325877">
                <a:tc>
                  <a:txBody>
                    <a:bodyPr/>
                    <a:lstStyle/>
                    <a:p>
                      <a:pPr algn="ctr"/>
                      <a:r>
                        <a:rPr lang="es-CO" sz="1100" b="0" dirty="0"/>
                        <a:t>5</a:t>
                      </a:r>
                    </a:p>
                  </a:txBody>
                  <a:tcPr>
                    <a:solidFill>
                      <a:srgbClr val="FCD4D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sz="1100" b="0" dirty="0" err="1"/>
                        <a:t>Semana</a:t>
                      </a:r>
                      <a:r>
                        <a:rPr lang="da-DK" sz="1100" b="0" dirty="0"/>
                        <a:t> del 19/02</a:t>
                      </a:r>
                    </a:p>
                  </a:txBody>
                  <a:tcPr>
                    <a:solidFill>
                      <a:srgbClr val="FCD4D9"/>
                    </a:solidFill>
                  </a:tcPr>
                </a:tc>
                <a:tc>
                  <a:txBody>
                    <a:bodyPr/>
                    <a:lstStyle/>
                    <a:p>
                      <a:pPr marL="0" marR="0" lvl="0" indent="0" algn="l" rtl="0" eaLnBrk="1" fontAlgn="auto" latinLnBrk="0" hangingPunct="1">
                        <a:lnSpc>
                          <a:spcPct val="100000"/>
                        </a:lnSpc>
                        <a:spcBef>
                          <a:spcPts val="0"/>
                        </a:spcBef>
                        <a:spcAft>
                          <a:spcPts val="0"/>
                        </a:spcAft>
                        <a:buClrTx/>
                        <a:buSzTx/>
                        <a:buFontTx/>
                        <a:buNone/>
                      </a:pPr>
                      <a:r>
                        <a:rPr lang="es-CO" sz="1100" b="0" dirty="0"/>
                        <a:t>06 Spring </a:t>
                      </a:r>
                      <a:r>
                        <a:rPr lang="es-CO" sz="1100" b="0" dirty="0" err="1"/>
                        <a:t>Boot</a:t>
                      </a:r>
                      <a:r>
                        <a:rPr lang="es-CO" sz="1100" b="0" dirty="0"/>
                        <a:t> vista/controlador – </a:t>
                      </a:r>
                      <a:r>
                        <a:rPr lang="es-CO" sz="1100" b="1" dirty="0"/>
                        <a:t>Tutorial 07 Spring </a:t>
                      </a:r>
                      <a:r>
                        <a:rPr lang="es-CO" sz="1100" b="1" dirty="0" err="1"/>
                        <a:t>Boot</a:t>
                      </a:r>
                      <a:r>
                        <a:rPr lang="es-CO" sz="1100" b="1" dirty="0"/>
                        <a:t> modelos</a:t>
                      </a:r>
                    </a:p>
                  </a:txBody>
                  <a:tcPr>
                    <a:solidFill>
                      <a:srgbClr val="FCD4D9"/>
                    </a:solidFill>
                  </a:tcPr>
                </a:tc>
                <a:tc>
                  <a:txBody>
                    <a:bodyPr/>
                    <a:lstStyle/>
                    <a:p>
                      <a:pPr algn="ctr"/>
                      <a:endParaRPr lang="es-CO" sz="1100" b="0"/>
                    </a:p>
                  </a:txBody>
                  <a:tcPr>
                    <a:solidFill>
                      <a:srgbClr val="FCD4D9"/>
                    </a:solidFill>
                  </a:tcPr>
                </a:tc>
                <a:extLst>
                  <a:ext uri="{0D108BD9-81ED-4DB2-BD59-A6C34878D82A}">
                    <a16:rowId xmlns:a16="http://schemas.microsoft.com/office/drawing/2014/main" val="661419100"/>
                  </a:ext>
                </a:extLst>
              </a:tr>
              <a:tr h="325877">
                <a:tc>
                  <a:txBody>
                    <a:bodyPr/>
                    <a:lstStyle/>
                    <a:p>
                      <a:pPr algn="ctr"/>
                      <a:r>
                        <a:rPr lang="es-CO" sz="1100" b="0" dirty="0"/>
                        <a:t>6</a:t>
                      </a:r>
                    </a:p>
                  </a:txBody>
                  <a:tcPr>
                    <a:solidFill>
                      <a:schemeClr val="accent1">
                        <a:lumMod val="20000"/>
                        <a:lumOff val="80000"/>
                      </a:schemeClr>
                    </a:solidFill>
                  </a:tcPr>
                </a:tc>
                <a:tc>
                  <a:txBody>
                    <a:bodyPr/>
                    <a:lstStyle/>
                    <a:p>
                      <a:pPr algn="ctr"/>
                      <a:r>
                        <a:rPr lang="da-DK" sz="1100" b="0" dirty="0" err="1"/>
                        <a:t>Semana</a:t>
                      </a:r>
                      <a:r>
                        <a:rPr lang="da-DK" sz="1100" b="0" dirty="0"/>
                        <a:t> del 26/02</a:t>
                      </a:r>
                    </a:p>
                  </a:txBody>
                  <a:tcPr>
                    <a:solidFill>
                      <a:schemeClr val="accent1">
                        <a:lumMod val="20000"/>
                        <a:lumOff val="80000"/>
                      </a:schemeClr>
                    </a:solidFill>
                  </a:tcPr>
                </a:tc>
                <a:tc>
                  <a:txBody>
                    <a:bodyPr/>
                    <a:lstStyle/>
                    <a:p>
                      <a:pPr marL="0" marR="0" lvl="0" indent="0" algn="l" rtl="0" eaLnBrk="1" fontAlgn="auto" latinLnBrk="0" hangingPunct="1">
                        <a:lnSpc>
                          <a:spcPct val="100000"/>
                        </a:lnSpc>
                        <a:spcBef>
                          <a:spcPts val="0"/>
                        </a:spcBef>
                        <a:spcAft>
                          <a:spcPts val="0"/>
                        </a:spcAft>
                        <a:buClrTx/>
                        <a:buSzTx/>
                        <a:buFontTx/>
                        <a:buNone/>
                      </a:pPr>
                      <a:r>
                        <a:rPr lang="es-CO" sz="1100" b="0" dirty="0"/>
                        <a:t>08 Spring </a:t>
                      </a:r>
                      <a:r>
                        <a:rPr lang="es-CO" sz="1100" b="0" dirty="0" err="1"/>
                        <a:t>Boot</a:t>
                      </a:r>
                      <a:r>
                        <a:rPr lang="es-CO" sz="1100" b="0" dirty="0"/>
                        <a:t> modelos – Tutorial 09 dependencias y </a:t>
                      </a:r>
                      <a:r>
                        <a:rPr lang="es-CO" sz="1100" b="0" dirty="0" err="1"/>
                        <a:t>session</a:t>
                      </a:r>
                      <a:endParaRPr lang="es-CO" sz="1100" b="0" dirty="0"/>
                    </a:p>
                  </a:txBody>
                  <a:tcPr>
                    <a:solidFill>
                      <a:schemeClr val="accent1">
                        <a:lumMod val="20000"/>
                        <a:lumOff val="8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CO" sz="1100" b="1" dirty="0"/>
                        <a:t>Taller 1 (10%)</a:t>
                      </a:r>
                    </a:p>
                  </a:txBody>
                  <a:tcPr>
                    <a:solidFill>
                      <a:schemeClr val="accent1">
                        <a:lumMod val="20000"/>
                        <a:lumOff val="80000"/>
                      </a:schemeClr>
                    </a:solidFill>
                  </a:tcPr>
                </a:tc>
                <a:extLst>
                  <a:ext uri="{0D108BD9-81ED-4DB2-BD59-A6C34878D82A}">
                    <a16:rowId xmlns:a16="http://schemas.microsoft.com/office/drawing/2014/main" val="632553718"/>
                  </a:ext>
                </a:extLst>
              </a:tr>
              <a:tr h="352480">
                <a:tc>
                  <a:txBody>
                    <a:bodyPr/>
                    <a:lstStyle/>
                    <a:p>
                      <a:pPr algn="ctr"/>
                      <a:r>
                        <a:rPr lang="es-CO" sz="1100" b="0" dirty="0"/>
                        <a:t>7</a:t>
                      </a:r>
                    </a:p>
                  </a:txBody>
                  <a:tcPr>
                    <a:solidFill>
                      <a:schemeClr val="accent1">
                        <a:lumMod val="20000"/>
                        <a:lumOff val="80000"/>
                      </a:schemeClr>
                    </a:solidFill>
                  </a:tcPr>
                </a:tc>
                <a:tc>
                  <a:txBody>
                    <a:bodyPr/>
                    <a:lstStyle/>
                    <a:p>
                      <a:pPr algn="ctr"/>
                      <a:r>
                        <a:rPr lang="da-DK" sz="1100" b="0" dirty="0" err="1"/>
                        <a:t>Semana</a:t>
                      </a:r>
                      <a:r>
                        <a:rPr lang="da-DK" sz="1100" b="0" dirty="0"/>
                        <a:t> del 05/03</a:t>
                      </a:r>
                    </a:p>
                  </a:txBody>
                  <a:tcPr>
                    <a:solidFill>
                      <a:schemeClr val="accent1">
                        <a:lumMod val="20000"/>
                        <a:lumOff val="80000"/>
                      </a:schemeClr>
                    </a:solidFill>
                  </a:tcPr>
                </a:tc>
                <a:tc>
                  <a:txBody>
                    <a:bodyPr/>
                    <a:lstStyle/>
                    <a:p>
                      <a:r>
                        <a:rPr lang="es-CO" sz="1100" b="0" dirty="0"/>
                        <a:t>Dependencias y </a:t>
                      </a:r>
                      <a:r>
                        <a:rPr lang="es-CO" sz="1100" b="0" dirty="0" err="1"/>
                        <a:t>session</a:t>
                      </a:r>
                      <a:r>
                        <a:rPr lang="es-CO" sz="1100" b="0" dirty="0"/>
                        <a:t> – Solución dudas</a:t>
                      </a:r>
                    </a:p>
                  </a:txBody>
                  <a:tcPr>
                    <a:solidFill>
                      <a:schemeClr val="accent1">
                        <a:lumMod val="20000"/>
                        <a:lumOff val="8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s-CO" sz="1100" b="1"/>
                    </a:p>
                  </a:txBody>
                  <a:tcPr>
                    <a:solidFill>
                      <a:schemeClr val="accent1">
                        <a:lumMod val="20000"/>
                        <a:lumOff val="80000"/>
                      </a:schemeClr>
                    </a:solidFill>
                  </a:tcPr>
                </a:tc>
                <a:extLst>
                  <a:ext uri="{0D108BD9-81ED-4DB2-BD59-A6C34878D82A}">
                    <a16:rowId xmlns:a16="http://schemas.microsoft.com/office/drawing/2014/main" val="3906473999"/>
                  </a:ext>
                </a:extLst>
              </a:tr>
              <a:tr h="325877">
                <a:tc>
                  <a:txBody>
                    <a:bodyPr/>
                    <a:lstStyle/>
                    <a:p>
                      <a:pPr algn="ctr"/>
                      <a:r>
                        <a:rPr lang="es-CO" sz="1100" b="0" dirty="0"/>
                        <a:t>8</a:t>
                      </a:r>
                    </a:p>
                  </a:txBody>
                  <a:tcPr>
                    <a:solidFill>
                      <a:schemeClr val="accent1">
                        <a:lumMod val="20000"/>
                        <a:lumOff val="80000"/>
                      </a:schemeClr>
                    </a:solidFill>
                  </a:tcPr>
                </a:tc>
                <a:tc>
                  <a:txBody>
                    <a:bodyPr/>
                    <a:lstStyle/>
                    <a:p>
                      <a:pPr algn="ctr"/>
                      <a:r>
                        <a:rPr lang="da-DK" sz="1100" b="0" dirty="0" err="1"/>
                        <a:t>Semana</a:t>
                      </a:r>
                      <a:r>
                        <a:rPr lang="da-DK" sz="1100" b="0" dirty="0"/>
                        <a:t> del 12/03</a:t>
                      </a:r>
                    </a:p>
                  </a:txBody>
                  <a:tcPr>
                    <a:solidFill>
                      <a:schemeClr val="accent1">
                        <a:lumMod val="20000"/>
                        <a:lumOff val="80000"/>
                      </a:schemeClr>
                    </a:solidFill>
                  </a:tcPr>
                </a:tc>
                <a:tc>
                  <a:txBody>
                    <a:bodyPr/>
                    <a:lstStyle/>
                    <a:p>
                      <a:r>
                        <a:rPr lang="es-CO" sz="1100" b="1" dirty="0"/>
                        <a:t>Parcial 1</a:t>
                      </a:r>
                    </a:p>
                  </a:txBody>
                  <a:tcPr>
                    <a:solidFill>
                      <a:schemeClr val="accent1">
                        <a:lumMod val="20000"/>
                        <a:lumOff val="8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CO" sz="1100" b="1" dirty="0"/>
                        <a:t>Parcial 1 (20%)</a:t>
                      </a:r>
                    </a:p>
                  </a:txBody>
                  <a:tcPr>
                    <a:solidFill>
                      <a:schemeClr val="accent1">
                        <a:lumMod val="20000"/>
                        <a:lumOff val="80000"/>
                      </a:schemeClr>
                    </a:solidFill>
                  </a:tcPr>
                </a:tc>
                <a:extLst>
                  <a:ext uri="{0D108BD9-81ED-4DB2-BD59-A6C34878D82A}">
                    <a16:rowId xmlns:a16="http://schemas.microsoft.com/office/drawing/2014/main" val="3362267477"/>
                  </a:ext>
                </a:extLst>
              </a:tr>
              <a:tr h="325877">
                <a:tc>
                  <a:txBody>
                    <a:bodyPr/>
                    <a:lstStyle/>
                    <a:p>
                      <a:pPr algn="ctr"/>
                      <a:r>
                        <a:rPr lang="es-CO" sz="1100" b="0" dirty="0"/>
                        <a:t>9</a:t>
                      </a:r>
                    </a:p>
                  </a:txBody>
                  <a:tcPr>
                    <a:solidFill>
                      <a:schemeClr val="accent1">
                        <a:lumMod val="20000"/>
                        <a:lumOff val="80000"/>
                      </a:schemeClr>
                    </a:solidFill>
                  </a:tcPr>
                </a:tc>
                <a:tc>
                  <a:txBody>
                    <a:bodyPr/>
                    <a:lstStyle/>
                    <a:p>
                      <a:pPr algn="ctr"/>
                      <a:r>
                        <a:rPr lang="da-DK" sz="1100" b="0" dirty="0" err="1"/>
                        <a:t>Semana</a:t>
                      </a:r>
                      <a:r>
                        <a:rPr lang="da-DK" sz="1100" b="0" dirty="0"/>
                        <a:t> del 19/03</a:t>
                      </a:r>
                    </a:p>
                  </a:txBody>
                  <a:tcPr>
                    <a:solidFill>
                      <a:schemeClr val="accent1">
                        <a:lumMod val="20000"/>
                        <a:lumOff val="8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O" sz="1100" b="0" dirty="0"/>
                        <a:t>Sustentaciones Proyecto Parte 1</a:t>
                      </a:r>
                    </a:p>
                  </a:txBody>
                  <a:tcPr>
                    <a:solidFill>
                      <a:schemeClr val="accent1">
                        <a:lumMod val="20000"/>
                        <a:lumOff val="8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CO" sz="1100" b="1" dirty="0"/>
                        <a:t>Proyecto P1 (20%)</a:t>
                      </a:r>
                    </a:p>
                  </a:txBody>
                  <a:tcPr>
                    <a:solidFill>
                      <a:schemeClr val="accent1">
                        <a:lumMod val="20000"/>
                        <a:lumOff val="80000"/>
                      </a:schemeClr>
                    </a:solidFill>
                  </a:tcPr>
                </a:tc>
                <a:extLst>
                  <a:ext uri="{0D108BD9-81ED-4DB2-BD59-A6C34878D82A}">
                    <a16:rowId xmlns:a16="http://schemas.microsoft.com/office/drawing/2014/main" val="4121379270"/>
                  </a:ext>
                </a:extLst>
              </a:tr>
              <a:tr h="325877">
                <a:tc>
                  <a:txBody>
                    <a:bodyPr/>
                    <a:lstStyle/>
                    <a:p>
                      <a:pPr algn="ctr"/>
                      <a:r>
                        <a:rPr lang="es-CO" sz="1100" b="0" dirty="0"/>
                        <a:t>10</a:t>
                      </a:r>
                    </a:p>
                  </a:txBody>
                  <a:tcPr>
                    <a:solidFill>
                      <a:schemeClr val="accent1">
                        <a:lumMod val="20000"/>
                        <a:lumOff val="80000"/>
                      </a:schemeClr>
                    </a:solidFill>
                  </a:tcPr>
                </a:tc>
                <a:tc>
                  <a:txBody>
                    <a:bodyPr/>
                    <a:lstStyle/>
                    <a:p>
                      <a:pPr algn="ctr"/>
                      <a:r>
                        <a:rPr lang="da-DK" sz="1100" b="0" dirty="0" err="1"/>
                        <a:t>Semana</a:t>
                      </a:r>
                      <a:r>
                        <a:rPr lang="da-DK" sz="1100" b="0" dirty="0"/>
                        <a:t> del 26/03</a:t>
                      </a:r>
                    </a:p>
                  </a:txBody>
                  <a:tcPr>
                    <a:solidFill>
                      <a:schemeClr val="accent1">
                        <a:lumMod val="20000"/>
                        <a:lumOff val="80000"/>
                      </a:schemeClr>
                    </a:solidFill>
                  </a:tcPr>
                </a:tc>
                <a:tc>
                  <a:txBody>
                    <a:bodyPr/>
                    <a:lstStyle/>
                    <a:p>
                      <a:r>
                        <a:rPr lang="es-CO" sz="1100" b="0" dirty="0"/>
                        <a:t>SOA – Tutorial Spring </a:t>
                      </a:r>
                      <a:r>
                        <a:rPr lang="es-CO" sz="1100" b="0" dirty="0" err="1"/>
                        <a:t>Boot</a:t>
                      </a:r>
                      <a:r>
                        <a:rPr lang="es-CO" sz="1100" b="0" dirty="0"/>
                        <a:t> servicios</a:t>
                      </a:r>
                    </a:p>
                  </a:txBody>
                  <a:tcPr>
                    <a:solidFill>
                      <a:schemeClr val="accent1">
                        <a:lumMod val="20000"/>
                        <a:lumOff val="80000"/>
                      </a:schemeClr>
                    </a:solidFill>
                  </a:tcPr>
                </a:tc>
                <a:tc>
                  <a:txBody>
                    <a:bodyPr/>
                    <a:lstStyle/>
                    <a:p>
                      <a:pPr algn="ctr"/>
                      <a:endParaRPr lang="es-CO" sz="1100" b="1"/>
                    </a:p>
                  </a:txBody>
                  <a:tcPr>
                    <a:solidFill>
                      <a:schemeClr val="accent1">
                        <a:lumMod val="20000"/>
                        <a:lumOff val="80000"/>
                      </a:schemeClr>
                    </a:solidFill>
                  </a:tcPr>
                </a:tc>
                <a:extLst>
                  <a:ext uri="{0D108BD9-81ED-4DB2-BD59-A6C34878D82A}">
                    <a16:rowId xmlns:a16="http://schemas.microsoft.com/office/drawing/2014/main" val="3857255933"/>
                  </a:ext>
                </a:extLst>
              </a:tr>
              <a:tr h="352480">
                <a:tc>
                  <a:txBody>
                    <a:bodyPr/>
                    <a:lstStyle/>
                    <a:p>
                      <a:pPr algn="ctr"/>
                      <a:r>
                        <a:rPr lang="es-CO" sz="1100" b="0" dirty="0"/>
                        <a:t>11</a:t>
                      </a:r>
                    </a:p>
                  </a:txBody>
                  <a:tcPr>
                    <a:solidFill>
                      <a:schemeClr val="accent1">
                        <a:lumMod val="20000"/>
                        <a:lumOff val="80000"/>
                      </a:schemeClr>
                    </a:solidFill>
                  </a:tcPr>
                </a:tc>
                <a:tc>
                  <a:txBody>
                    <a:bodyPr/>
                    <a:lstStyle/>
                    <a:p>
                      <a:pPr algn="ctr"/>
                      <a:r>
                        <a:rPr lang="da-DK" sz="1100" b="0" dirty="0" err="1">
                          <a:solidFill>
                            <a:schemeClr val="tx1"/>
                          </a:solidFill>
                        </a:rPr>
                        <a:t>Semana</a:t>
                      </a:r>
                      <a:r>
                        <a:rPr lang="da-DK" sz="1100" b="0" dirty="0">
                          <a:solidFill>
                            <a:schemeClr val="tx1"/>
                          </a:solidFill>
                        </a:rPr>
                        <a:t> del 02/04</a:t>
                      </a:r>
                    </a:p>
                  </a:txBody>
                  <a:tcPr>
                    <a:solidFill>
                      <a:schemeClr val="accent1">
                        <a:lumMod val="20000"/>
                        <a:lumOff val="80000"/>
                      </a:schemeClr>
                    </a:solidFill>
                  </a:tcPr>
                </a:tc>
                <a:tc>
                  <a:txBody>
                    <a:bodyPr/>
                    <a:lstStyle/>
                    <a:p>
                      <a:pPr marL="0" marR="0" lvl="0" indent="0" algn="l" rtl="0" eaLnBrk="1" fontAlgn="auto" latinLnBrk="0" hangingPunct="1">
                        <a:lnSpc>
                          <a:spcPct val="100000"/>
                        </a:lnSpc>
                        <a:spcBef>
                          <a:spcPts val="0"/>
                        </a:spcBef>
                        <a:spcAft>
                          <a:spcPts val="0"/>
                        </a:spcAft>
                        <a:buClrTx/>
                        <a:buSzTx/>
                        <a:buFontTx/>
                        <a:buNone/>
                      </a:pPr>
                      <a:r>
                        <a:rPr lang="es-CO" sz="1100" b="0" dirty="0"/>
                        <a:t>Spring </a:t>
                      </a:r>
                      <a:r>
                        <a:rPr lang="es-CO" sz="1100" b="0" dirty="0" err="1"/>
                        <a:t>Boot</a:t>
                      </a:r>
                      <a:r>
                        <a:rPr lang="es-CO" sz="1100" b="0" dirty="0"/>
                        <a:t> servicios – Tutorial Spring </a:t>
                      </a:r>
                      <a:r>
                        <a:rPr lang="es-CO" sz="1100" b="0" dirty="0" err="1"/>
                        <a:t>Boot</a:t>
                      </a:r>
                      <a:r>
                        <a:rPr lang="es-CO" sz="1100" b="0" dirty="0"/>
                        <a:t> Docker</a:t>
                      </a:r>
                    </a:p>
                  </a:txBody>
                  <a:tcPr>
                    <a:solidFill>
                      <a:schemeClr val="accent1">
                        <a:lumMod val="20000"/>
                        <a:lumOff val="8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s-CO" sz="1100" b="1"/>
                    </a:p>
                  </a:txBody>
                  <a:tcPr>
                    <a:solidFill>
                      <a:schemeClr val="accent1">
                        <a:lumMod val="20000"/>
                        <a:lumOff val="80000"/>
                      </a:schemeClr>
                    </a:solidFill>
                  </a:tcPr>
                </a:tc>
                <a:extLst>
                  <a:ext uri="{0D108BD9-81ED-4DB2-BD59-A6C34878D82A}">
                    <a16:rowId xmlns:a16="http://schemas.microsoft.com/office/drawing/2014/main" val="12280728"/>
                  </a:ext>
                </a:extLst>
              </a:tr>
              <a:tr h="325877">
                <a:tc>
                  <a:txBody>
                    <a:bodyPr/>
                    <a:lstStyle/>
                    <a:p>
                      <a:pPr algn="ctr"/>
                      <a:r>
                        <a:rPr lang="es-CO" sz="1100" b="0" dirty="0"/>
                        <a:t>12</a:t>
                      </a:r>
                    </a:p>
                  </a:txBody>
                  <a:tcPr>
                    <a:solidFill>
                      <a:schemeClr val="accent1">
                        <a:lumMod val="20000"/>
                        <a:lumOff val="80000"/>
                      </a:schemeClr>
                    </a:solidFill>
                  </a:tcPr>
                </a:tc>
                <a:tc>
                  <a:txBody>
                    <a:bodyPr/>
                    <a:lstStyle/>
                    <a:p>
                      <a:pPr algn="ctr"/>
                      <a:r>
                        <a:rPr lang="da-DK" sz="1100" b="0" dirty="0" err="1"/>
                        <a:t>Semana</a:t>
                      </a:r>
                      <a:r>
                        <a:rPr lang="da-DK" sz="1100" b="0" dirty="0"/>
                        <a:t> del 09/04</a:t>
                      </a:r>
                    </a:p>
                  </a:txBody>
                  <a:tcPr>
                    <a:solidFill>
                      <a:schemeClr val="accent1">
                        <a:lumMod val="20000"/>
                        <a:lumOff val="8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O" sz="1100" b="0" dirty="0"/>
                        <a:t>Contenedores – Tutorial </a:t>
                      </a:r>
                      <a:r>
                        <a:rPr lang="es-CO" sz="1100" b="0" dirty="0" err="1"/>
                        <a:t>ExpressJs</a:t>
                      </a:r>
                      <a:endParaRPr lang="es-CO" sz="1100" b="0" dirty="0"/>
                    </a:p>
                  </a:txBody>
                  <a:tcPr>
                    <a:solidFill>
                      <a:schemeClr val="accent1">
                        <a:lumMod val="20000"/>
                        <a:lumOff val="80000"/>
                      </a:schemeClr>
                    </a:solidFill>
                  </a:tcPr>
                </a:tc>
                <a:tc>
                  <a:txBody>
                    <a:bodyPr/>
                    <a:lstStyle/>
                    <a:p>
                      <a:pPr algn="ctr"/>
                      <a:endParaRPr lang="es-CO" sz="1100" b="1"/>
                    </a:p>
                  </a:txBody>
                  <a:tcPr>
                    <a:solidFill>
                      <a:schemeClr val="accent1">
                        <a:lumMod val="20000"/>
                        <a:lumOff val="80000"/>
                      </a:schemeClr>
                    </a:solidFill>
                  </a:tcPr>
                </a:tc>
                <a:extLst>
                  <a:ext uri="{0D108BD9-81ED-4DB2-BD59-A6C34878D82A}">
                    <a16:rowId xmlns:a16="http://schemas.microsoft.com/office/drawing/2014/main" val="1463214694"/>
                  </a:ext>
                </a:extLst>
              </a:tr>
              <a:tr h="325877">
                <a:tc>
                  <a:txBody>
                    <a:bodyPr/>
                    <a:lstStyle/>
                    <a:p>
                      <a:pPr algn="ctr"/>
                      <a:r>
                        <a:rPr lang="es-CO" sz="1100" b="0" dirty="0"/>
                        <a:t>-</a:t>
                      </a:r>
                    </a:p>
                  </a:txBody>
                  <a:tcPr>
                    <a:solidFill>
                      <a:schemeClr val="accent6">
                        <a:lumMod val="20000"/>
                        <a:lumOff val="80000"/>
                      </a:schemeClr>
                    </a:solidFill>
                  </a:tcPr>
                </a:tc>
                <a:tc>
                  <a:txBody>
                    <a:bodyPr/>
                    <a:lstStyle/>
                    <a:p>
                      <a:pPr algn="ctr"/>
                      <a:r>
                        <a:rPr lang="da-DK" sz="1100" b="0" dirty="0" err="1"/>
                        <a:t>Semana</a:t>
                      </a:r>
                      <a:r>
                        <a:rPr lang="da-DK" sz="1100" b="0" dirty="0"/>
                        <a:t> del 16/04</a:t>
                      </a:r>
                    </a:p>
                  </a:txBody>
                  <a:tcPr>
                    <a:solidFill>
                      <a:schemeClr val="accent6">
                        <a:lumMod val="20000"/>
                        <a:lumOff val="8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O" sz="1100" b="0" dirty="0"/>
                        <a:t>Semana de receso</a:t>
                      </a:r>
                    </a:p>
                  </a:txBody>
                  <a:tcPr>
                    <a:solidFill>
                      <a:schemeClr val="accent6">
                        <a:lumMod val="20000"/>
                        <a:lumOff val="80000"/>
                      </a:schemeClr>
                    </a:solidFill>
                  </a:tcPr>
                </a:tc>
                <a:tc>
                  <a:txBody>
                    <a:bodyPr/>
                    <a:lstStyle/>
                    <a:p>
                      <a:pPr algn="ctr"/>
                      <a:endParaRPr lang="es-CO" sz="1100" b="1"/>
                    </a:p>
                  </a:txBody>
                  <a:tcPr>
                    <a:solidFill>
                      <a:schemeClr val="accent6">
                        <a:lumMod val="20000"/>
                        <a:lumOff val="80000"/>
                      </a:schemeClr>
                    </a:solidFill>
                  </a:tcPr>
                </a:tc>
                <a:extLst>
                  <a:ext uri="{0D108BD9-81ED-4DB2-BD59-A6C34878D82A}">
                    <a16:rowId xmlns:a16="http://schemas.microsoft.com/office/drawing/2014/main" val="1899641730"/>
                  </a:ext>
                </a:extLst>
              </a:tr>
              <a:tr h="325877">
                <a:tc>
                  <a:txBody>
                    <a:bodyPr/>
                    <a:lstStyle/>
                    <a:p>
                      <a:pPr algn="ctr"/>
                      <a:r>
                        <a:rPr lang="es-CO" sz="1100" b="0" dirty="0"/>
                        <a:t>13</a:t>
                      </a: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sz="1100" b="0" dirty="0" err="1"/>
                        <a:t>Semana</a:t>
                      </a:r>
                      <a:r>
                        <a:rPr lang="da-DK" sz="1100" b="0" dirty="0"/>
                        <a:t> del 23/04</a:t>
                      </a:r>
                    </a:p>
                  </a:txBody>
                  <a:tcPr>
                    <a:solidFill>
                      <a:schemeClr val="accent1">
                        <a:lumMod val="20000"/>
                        <a:lumOff val="80000"/>
                      </a:schemeClr>
                    </a:solidFill>
                  </a:tcPr>
                </a:tc>
                <a:tc>
                  <a:txBody>
                    <a:bodyPr/>
                    <a:lstStyle/>
                    <a:p>
                      <a:r>
                        <a:rPr lang="es-CO" sz="1100" b="0" dirty="0" err="1"/>
                        <a:t>Microframeworks</a:t>
                      </a:r>
                      <a:r>
                        <a:rPr lang="es-CO" sz="1100" b="0" dirty="0"/>
                        <a:t> – Tutorial microservicios</a:t>
                      </a:r>
                    </a:p>
                  </a:txBody>
                  <a:tcPr>
                    <a:solidFill>
                      <a:schemeClr val="accent1">
                        <a:lumMod val="20000"/>
                        <a:lumOff val="8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s-CO" sz="1100" b="1"/>
                    </a:p>
                  </a:txBody>
                  <a:tcPr>
                    <a:solidFill>
                      <a:schemeClr val="accent1">
                        <a:lumMod val="20000"/>
                        <a:lumOff val="80000"/>
                      </a:schemeClr>
                    </a:solidFill>
                  </a:tcPr>
                </a:tc>
                <a:extLst>
                  <a:ext uri="{0D108BD9-81ED-4DB2-BD59-A6C34878D82A}">
                    <a16:rowId xmlns:a16="http://schemas.microsoft.com/office/drawing/2014/main" val="85208055"/>
                  </a:ext>
                </a:extLst>
              </a:tr>
              <a:tr h="325877">
                <a:tc>
                  <a:txBody>
                    <a:bodyPr/>
                    <a:lstStyle/>
                    <a:p>
                      <a:pPr algn="ctr"/>
                      <a:r>
                        <a:rPr lang="es-CO" sz="1100" b="0" dirty="0"/>
                        <a:t>14</a:t>
                      </a: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sz="1100" b="0" dirty="0" err="1"/>
                        <a:t>Semana</a:t>
                      </a:r>
                      <a:r>
                        <a:rPr lang="da-DK" sz="1100" b="0" dirty="0"/>
                        <a:t> del 30/04</a:t>
                      </a:r>
                    </a:p>
                  </a:txBody>
                  <a:tcPr>
                    <a:solidFill>
                      <a:schemeClr val="accent1">
                        <a:lumMod val="20000"/>
                        <a:lumOff val="8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O" sz="1100" b="0" dirty="0"/>
                        <a:t>Microservicios – Solución dudas</a:t>
                      </a:r>
                    </a:p>
                  </a:txBody>
                  <a:tcPr>
                    <a:solidFill>
                      <a:schemeClr val="accent1">
                        <a:lumMod val="20000"/>
                        <a:lumOff val="8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CO" sz="1100" b="1" dirty="0"/>
                        <a:t>Tutoriales (12%)</a:t>
                      </a:r>
                    </a:p>
                  </a:txBody>
                  <a:tcPr>
                    <a:solidFill>
                      <a:schemeClr val="accent1">
                        <a:lumMod val="20000"/>
                        <a:lumOff val="80000"/>
                      </a:schemeClr>
                    </a:solidFill>
                  </a:tcPr>
                </a:tc>
                <a:extLst>
                  <a:ext uri="{0D108BD9-81ED-4DB2-BD59-A6C34878D82A}">
                    <a16:rowId xmlns:a16="http://schemas.microsoft.com/office/drawing/2014/main" val="2979655721"/>
                  </a:ext>
                </a:extLst>
              </a:tr>
              <a:tr h="325877">
                <a:tc>
                  <a:txBody>
                    <a:bodyPr/>
                    <a:lstStyle/>
                    <a:p>
                      <a:pPr algn="ctr"/>
                      <a:r>
                        <a:rPr lang="es-CO" sz="1100" b="0" dirty="0"/>
                        <a:t>15</a:t>
                      </a: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sz="1100" b="0" dirty="0" err="1"/>
                        <a:t>Semana</a:t>
                      </a:r>
                      <a:r>
                        <a:rPr lang="da-DK" sz="1100" b="0" dirty="0"/>
                        <a:t> del 07/05</a:t>
                      </a:r>
                    </a:p>
                  </a:txBody>
                  <a:tcPr>
                    <a:solidFill>
                      <a:schemeClr val="accent1">
                        <a:lumMod val="20000"/>
                        <a:lumOff val="8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O" sz="1100" b="1" dirty="0"/>
                        <a:t>Parcial 2</a:t>
                      </a:r>
                    </a:p>
                  </a:txBody>
                  <a:tcPr>
                    <a:solidFill>
                      <a:schemeClr val="accent1">
                        <a:lumMod val="20000"/>
                        <a:lumOff val="8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CO" sz="1100" b="1" dirty="0"/>
                        <a:t>Parcial 2 (10%)</a:t>
                      </a:r>
                    </a:p>
                  </a:txBody>
                  <a:tcPr>
                    <a:solidFill>
                      <a:schemeClr val="accent1">
                        <a:lumMod val="20000"/>
                        <a:lumOff val="80000"/>
                      </a:schemeClr>
                    </a:solidFill>
                  </a:tcPr>
                </a:tc>
                <a:extLst>
                  <a:ext uri="{0D108BD9-81ED-4DB2-BD59-A6C34878D82A}">
                    <a16:rowId xmlns:a16="http://schemas.microsoft.com/office/drawing/2014/main" val="2144794193"/>
                  </a:ext>
                </a:extLst>
              </a:tr>
              <a:tr h="325877">
                <a:tc>
                  <a:txBody>
                    <a:bodyPr/>
                    <a:lstStyle/>
                    <a:p>
                      <a:pPr algn="ctr"/>
                      <a:r>
                        <a:rPr lang="es-CO" sz="1100" b="0" dirty="0"/>
                        <a:t>16</a:t>
                      </a: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sz="1100" b="0" dirty="0" err="1"/>
                        <a:t>Semana</a:t>
                      </a:r>
                      <a:r>
                        <a:rPr lang="da-DK" sz="1100" b="0" dirty="0"/>
                        <a:t> del 14/05</a:t>
                      </a:r>
                      <a:endParaRPr lang="en-US" sz="1100" dirty="0"/>
                    </a:p>
                  </a:txBody>
                  <a:tcPr>
                    <a:solidFill>
                      <a:schemeClr val="accent1">
                        <a:lumMod val="20000"/>
                        <a:lumOff val="8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O" sz="1100" b="0" dirty="0"/>
                        <a:t>Arquitecturas limpias – Temáticas avanzadas</a:t>
                      </a:r>
                    </a:p>
                  </a:txBody>
                  <a:tcPr>
                    <a:solidFill>
                      <a:schemeClr val="accent1">
                        <a:lumMod val="20000"/>
                        <a:lumOff val="8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CO" sz="1100" b="1" dirty="0"/>
                        <a:t>Taller 2 (8%)</a:t>
                      </a:r>
                    </a:p>
                  </a:txBody>
                  <a:tcPr>
                    <a:solidFill>
                      <a:schemeClr val="accent1">
                        <a:lumMod val="20000"/>
                        <a:lumOff val="80000"/>
                      </a:schemeClr>
                    </a:solidFill>
                  </a:tcPr>
                </a:tc>
                <a:extLst>
                  <a:ext uri="{0D108BD9-81ED-4DB2-BD59-A6C34878D82A}">
                    <a16:rowId xmlns:a16="http://schemas.microsoft.com/office/drawing/2014/main" val="1626105950"/>
                  </a:ext>
                </a:extLst>
              </a:tr>
              <a:tr h="325877">
                <a:tc>
                  <a:txBody>
                    <a:bodyPr/>
                    <a:lstStyle/>
                    <a:p>
                      <a:pPr algn="ctr"/>
                      <a:r>
                        <a:rPr lang="es-CO" sz="1100" b="0" dirty="0"/>
                        <a:t>17</a:t>
                      </a:r>
                    </a:p>
                  </a:txBody>
                  <a:tcPr>
                    <a:solidFill>
                      <a:schemeClr val="accent1">
                        <a:lumMod val="20000"/>
                        <a:lumOff val="80000"/>
                      </a:schemeClr>
                    </a:solidFill>
                  </a:tcPr>
                </a:tc>
                <a:tc>
                  <a:txBody>
                    <a:bodyPr/>
                    <a:lstStyle/>
                    <a:p>
                      <a:pPr algn="ctr"/>
                      <a:r>
                        <a:rPr lang="da-DK" sz="1100" b="0" dirty="0" err="1"/>
                        <a:t>Semana</a:t>
                      </a:r>
                      <a:r>
                        <a:rPr lang="da-DK" sz="1100" b="0" dirty="0"/>
                        <a:t> del 21/05</a:t>
                      </a:r>
                      <a:endParaRPr lang="en-US" sz="1100" dirty="0"/>
                    </a:p>
                  </a:txBody>
                  <a:tcPr>
                    <a:solidFill>
                      <a:schemeClr val="accent1">
                        <a:lumMod val="20000"/>
                        <a:lumOff val="8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O" sz="1100" b="0" dirty="0"/>
                        <a:t>Sustentaciones Proyecto Parte 2</a:t>
                      </a:r>
                    </a:p>
                  </a:txBody>
                  <a:tcPr>
                    <a:solidFill>
                      <a:schemeClr val="accent1">
                        <a:lumMod val="20000"/>
                        <a:lumOff val="8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CO" sz="1100" b="1" dirty="0"/>
                        <a:t>Proyecto P2 (20%)</a:t>
                      </a:r>
                    </a:p>
                  </a:txBody>
                  <a:tcPr>
                    <a:solidFill>
                      <a:schemeClr val="accent1">
                        <a:lumMod val="20000"/>
                        <a:lumOff val="80000"/>
                      </a:schemeClr>
                    </a:solidFill>
                  </a:tcPr>
                </a:tc>
                <a:extLst>
                  <a:ext uri="{0D108BD9-81ED-4DB2-BD59-A6C34878D82A}">
                    <a16:rowId xmlns:a16="http://schemas.microsoft.com/office/drawing/2014/main" val="1247401148"/>
                  </a:ext>
                </a:extLst>
              </a:tr>
            </a:tbl>
          </a:graphicData>
        </a:graphic>
      </p:graphicFrame>
    </p:spTree>
    <p:extLst>
      <p:ext uri="{BB962C8B-B14F-4D97-AF65-F5344CB8AC3E}">
        <p14:creationId xmlns:p14="http://schemas.microsoft.com/office/powerpoint/2010/main" val="401862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8D636-712F-8B6E-6EF9-A09B6A54D654}"/>
              </a:ext>
            </a:extLst>
          </p:cNvPr>
          <p:cNvSpPr>
            <a:spLocks noGrp="1"/>
          </p:cNvSpPr>
          <p:nvPr>
            <p:ph type="title"/>
          </p:nvPr>
        </p:nvSpPr>
        <p:spPr/>
        <p:txBody>
          <a:bodyPr/>
          <a:lstStyle/>
          <a:p>
            <a:r>
              <a:rPr lang="en-US" dirty="0" err="1"/>
              <a:t>Th:text</a:t>
            </a:r>
            <a:endParaRPr lang="en-CO" dirty="0"/>
          </a:p>
        </p:txBody>
      </p:sp>
      <p:sp>
        <p:nvSpPr>
          <p:cNvPr id="3" name="Text Placeholder 2">
            <a:extLst>
              <a:ext uri="{FF2B5EF4-FFF2-40B4-BE49-F238E27FC236}">
                <a16:creationId xmlns:a16="http://schemas.microsoft.com/office/drawing/2014/main" id="{B2F8EB5C-5141-469D-7642-A11B413E997C}"/>
              </a:ext>
            </a:extLst>
          </p:cNvPr>
          <p:cNvSpPr>
            <a:spLocks noGrp="1"/>
          </p:cNvSpPr>
          <p:nvPr>
            <p:ph type="body" idx="1"/>
          </p:nvPr>
        </p:nvSpPr>
        <p:spPr/>
        <p:txBody>
          <a:bodyPr>
            <a:normAutofit/>
          </a:bodyPr>
          <a:lstStyle/>
          <a:p>
            <a:pPr marL="76200" indent="0">
              <a:buNone/>
            </a:pPr>
            <a:endParaRPr lang="en-US" sz="2400" b="0" i="0" u="none" strike="noStrike" dirty="0">
              <a:solidFill>
                <a:srgbClr val="000000"/>
              </a:solidFill>
              <a:effectLst/>
              <a:latin typeface="Calibri" panose="020F0502020204030204" pitchFamily="34" charset="0"/>
              <a:cs typeface="Calibri" panose="020F0502020204030204" pitchFamily="34" charset="0"/>
            </a:endParaRPr>
          </a:p>
          <a:p>
            <a:pPr marL="76200" indent="0">
              <a:buNone/>
            </a:pPr>
            <a:r>
              <a:rPr lang="en-US" sz="2400" b="0" i="0" u="none" strike="noStrike" dirty="0">
                <a:solidFill>
                  <a:srgbClr val="000000"/>
                </a:solidFill>
                <a:effectLst/>
                <a:latin typeface="Calibri" panose="020F0502020204030204" pitchFamily="34" charset="0"/>
                <a:cs typeface="Calibri" panose="020F0502020204030204" pitchFamily="34" charset="0"/>
              </a:rPr>
              <a:t>Para </a:t>
            </a:r>
            <a:r>
              <a:rPr lang="en-US" sz="2400" b="0" i="0" u="none" strike="noStrike" dirty="0" err="1">
                <a:solidFill>
                  <a:srgbClr val="000000"/>
                </a:solidFill>
                <a:effectLst/>
                <a:latin typeface="Calibri" panose="020F0502020204030204" pitchFamily="34" charset="0"/>
                <a:cs typeface="Calibri" panose="020F0502020204030204" pitchFamily="34" charset="0"/>
              </a:rPr>
              <a:t>mostrar</a:t>
            </a:r>
            <a:r>
              <a:rPr lang="en-US" sz="2400" b="0" i="0" u="none" strike="noStrike" dirty="0">
                <a:solidFill>
                  <a:srgbClr val="000000"/>
                </a:solidFill>
                <a:effectLst/>
                <a:latin typeface="Calibri" panose="020F0502020204030204" pitchFamily="34" charset="0"/>
                <a:cs typeface="Calibri" panose="020F0502020204030204" pitchFamily="34" charset="0"/>
              </a:rPr>
              <a:t> </a:t>
            </a:r>
            <a:r>
              <a:rPr lang="en-US" sz="2400" b="0" i="0" u="none" strike="noStrike" dirty="0" err="1">
                <a:solidFill>
                  <a:srgbClr val="000000"/>
                </a:solidFill>
                <a:effectLst/>
                <a:latin typeface="Calibri" panose="020F0502020204030204" pitchFamily="34" charset="0"/>
                <a:cs typeface="Calibri" panose="020F0502020204030204" pitchFamily="34" charset="0"/>
              </a:rPr>
              <a:t>texto</a:t>
            </a:r>
            <a:r>
              <a:rPr lang="en-US" sz="2400" b="0" i="0" u="none" strike="noStrike" dirty="0">
                <a:solidFill>
                  <a:srgbClr val="000000"/>
                </a:solidFill>
                <a:effectLst/>
                <a:latin typeface="Calibri" panose="020F0502020204030204" pitchFamily="34" charset="0"/>
                <a:cs typeface="Calibri" panose="020F0502020204030204" pitchFamily="34" charset="0"/>
              </a:rPr>
              <a:t> </a:t>
            </a:r>
            <a:r>
              <a:rPr lang="en-US" sz="2400" b="0" i="0" u="none" strike="noStrike" dirty="0" err="1">
                <a:solidFill>
                  <a:srgbClr val="000000"/>
                </a:solidFill>
                <a:effectLst/>
                <a:latin typeface="Calibri" panose="020F0502020204030204" pitchFamily="34" charset="0"/>
                <a:cs typeface="Calibri" panose="020F0502020204030204" pitchFamily="34" charset="0"/>
              </a:rPr>
              <a:t>en</a:t>
            </a:r>
            <a:r>
              <a:rPr lang="en-US" sz="2400" b="0" i="0" u="none" strike="noStrike" dirty="0">
                <a:solidFill>
                  <a:srgbClr val="000000"/>
                </a:solidFill>
                <a:effectLst/>
                <a:latin typeface="Calibri" panose="020F0502020204030204" pitchFamily="34" charset="0"/>
                <a:cs typeface="Calibri" panose="020F0502020204030204" pitchFamily="34" charset="0"/>
              </a:rPr>
              <a:t> la </a:t>
            </a:r>
            <a:r>
              <a:rPr lang="en-US" sz="2400" b="0" i="0" u="none" strike="noStrike" dirty="0" err="1">
                <a:solidFill>
                  <a:srgbClr val="000000"/>
                </a:solidFill>
                <a:effectLst/>
                <a:latin typeface="Calibri" panose="020F0502020204030204" pitchFamily="34" charset="0"/>
                <a:cs typeface="Calibri" panose="020F0502020204030204" pitchFamily="34" charset="0"/>
              </a:rPr>
              <a:t>plantilla</a:t>
            </a:r>
            <a:r>
              <a:rPr lang="en-US" sz="2400" b="0" i="0" u="none" strike="noStrike" dirty="0">
                <a:solidFill>
                  <a:srgbClr val="000000"/>
                </a:solidFill>
                <a:effectLst/>
                <a:latin typeface="Calibri" panose="020F0502020204030204" pitchFamily="34" charset="0"/>
                <a:cs typeface="Calibri" panose="020F0502020204030204" pitchFamily="34" charset="0"/>
              </a:rPr>
              <a:t> </a:t>
            </a:r>
            <a:r>
              <a:rPr lang="en-US" sz="2400" b="0" i="0" u="none" strike="noStrike" dirty="0" err="1">
                <a:solidFill>
                  <a:srgbClr val="000000"/>
                </a:solidFill>
                <a:effectLst/>
                <a:latin typeface="Calibri" panose="020F0502020204030204" pitchFamily="34" charset="0"/>
                <a:cs typeface="Calibri" panose="020F0502020204030204" pitchFamily="34" charset="0"/>
              </a:rPr>
              <a:t>usamos</a:t>
            </a:r>
            <a:r>
              <a:rPr lang="en-US" sz="2400" b="0" i="0" u="none" strike="noStrike" dirty="0">
                <a:solidFill>
                  <a:srgbClr val="000000"/>
                </a:solidFill>
                <a:effectLst/>
                <a:latin typeface="Calibri" panose="020F0502020204030204" pitchFamily="34" charset="0"/>
                <a:cs typeface="Calibri" panose="020F0502020204030204" pitchFamily="34" charset="0"/>
              </a:rPr>
              <a:t> la </a:t>
            </a:r>
            <a:r>
              <a:rPr lang="en-US" sz="2400" b="0" i="0" u="none" strike="noStrike" dirty="0" err="1">
                <a:solidFill>
                  <a:srgbClr val="000000"/>
                </a:solidFill>
                <a:effectLst/>
                <a:latin typeface="Calibri" panose="020F0502020204030204" pitchFamily="34" charset="0"/>
                <a:cs typeface="Calibri" panose="020F0502020204030204" pitchFamily="34" charset="0"/>
              </a:rPr>
              <a:t>etiqueta</a:t>
            </a:r>
            <a:r>
              <a:rPr lang="en-US" sz="2400" b="0" i="0" u="none" strike="noStrike" dirty="0">
                <a:solidFill>
                  <a:srgbClr val="000000"/>
                </a:solidFill>
                <a:effectLst/>
                <a:latin typeface="Calibri" panose="020F0502020204030204" pitchFamily="34" charset="0"/>
                <a:cs typeface="Calibri" panose="020F0502020204030204" pitchFamily="34" charset="0"/>
              </a:rPr>
              <a:t> </a:t>
            </a:r>
            <a:r>
              <a:rPr lang="en-US" sz="2400" b="0" i="0" u="none" strike="noStrike" dirty="0" err="1">
                <a:solidFill>
                  <a:srgbClr val="434343"/>
                </a:solidFill>
                <a:effectLst/>
                <a:highlight>
                  <a:srgbClr val="808080"/>
                </a:highlight>
                <a:latin typeface="Calibri" panose="020F0502020204030204" pitchFamily="34" charset="0"/>
                <a:cs typeface="Calibri" panose="020F0502020204030204" pitchFamily="34" charset="0"/>
              </a:rPr>
              <a:t>th:text</a:t>
            </a:r>
            <a:r>
              <a:rPr lang="en-US" sz="2400" b="0" i="0" u="none" strike="noStrike" dirty="0">
                <a:solidFill>
                  <a:srgbClr val="000000"/>
                </a:solidFill>
                <a:effectLst/>
                <a:highlight>
                  <a:srgbClr val="808080"/>
                </a:highlight>
                <a:latin typeface="Calibri" panose="020F0502020204030204" pitchFamily="34" charset="0"/>
                <a:cs typeface="Calibri" panose="020F0502020204030204" pitchFamily="34" charset="0"/>
              </a:rPr>
              <a:t>.</a:t>
            </a:r>
            <a:endParaRPr lang="en-CO" sz="2400" dirty="0">
              <a:highlight>
                <a:srgbClr val="808080"/>
              </a:highlight>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71A7AF17-45F5-A941-AAE0-6B0188621B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30</a:t>
            </a:fld>
            <a:endParaRPr lang="es-CO"/>
          </a:p>
        </p:txBody>
      </p:sp>
      <p:pic>
        <p:nvPicPr>
          <p:cNvPr id="5" name="Picture 4">
            <a:extLst>
              <a:ext uri="{FF2B5EF4-FFF2-40B4-BE49-F238E27FC236}">
                <a16:creationId xmlns:a16="http://schemas.microsoft.com/office/drawing/2014/main" id="{20D3388B-9F6A-FB3A-20AB-03B400627908}"/>
              </a:ext>
            </a:extLst>
          </p:cNvPr>
          <p:cNvPicPr>
            <a:picLocks noChangeAspect="1"/>
          </p:cNvPicPr>
          <p:nvPr/>
        </p:nvPicPr>
        <p:blipFill>
          <a:blip r:embed="rId2"/>
          <a:stretch>
            <a:fillRect/>
          </a:stretch>
        </p:blipFill>
        <p:spPr>
          <a:xfrm>
            <a:off x="2186806" y="3006530"/>
            <a:ext cx="9556204" cy="2752013"/>
          </a:xfrm>
          <a:prstGeom prst="rect">
            <a:avLst/>
          </a:prstGeom>
        </p:spPr>
      </p:pic>
    </p:spTree>
    <p:extLst>
      <p:ext uri="{BB962C8B-B14F-4D97-AF65-F5344CB8AC3E}">
        <p14:creationId xmlns:p14="http://schemas.microsoft.com/office/powerpoint/2010/main" val="32256207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88708-F17B-7A04-474A-E6E888E55C80}"/>
              </a:ext>
            </a:extLst>
          </p:cNvPr>
          <p:cNvSpPr>
            <a:spLocks noGrp="1"/>
          </p:cNvSpPr>
          <p:nvPr>
            <p:ph type="title"/>
          </p:nvPr>
        </p:nvSpPr>
        <p:spPr/>
        <p:txBody>
          <a:bodyPr/>
          <a:lstStyle/>
          <a:p>
            <a:r>
              <a:rPr lang="en-US" dirty="0" err="1"/>
              <a:t>Th:if</a:t>
            </a:r>
            <a:endParaRPr lang="en-CO" dirty="0"/>
          </a:p>
        </p:txBody>
      </p:sp>
      <p:sp>
        <p:nvSpPr>
          <p:cNvPr id="3" name="Text Placeholder 2">
            <a:extLst>
              <a:ext uri="{FF2B5EF4-FFF2-40B4-BE49-F238E27FC236}">
                <a16:creationId xmlns:a16="http://schemas.microsoft.com/office/drawing/2014/main" id="{9F240E3C-3B6B-A0FC-537E-532D75ED4884}"/>
              </a:ext>
            </a:extLst>
          </p:cNvPr>
          <p:cNvSpPr>
            <a:spLocks noGrp="1"/>
          </p:cNvSpPr>
          <p:nvPr>
            <p:ph type="body" idx="1"/>
          </p:nvPr>
        </p:nvSpPr>
        <p:spPr/>
        <p:txBody>
          <a:bodyPr>
            <a:normAutofit/>
          </a:bodyPr>
          <a:lstStyle/>
          <a:p>
            <a:pPr marL="76200" indent="0">
              <a:buNone/>
            </a:pPr>
            <a:r>
              <a:rPr lang="en-US" sz="2200" b="0" i="0" u="none" strike="noStrike" dirty="0">
                <a:solidFill>
                  <a:srgbClr val="000000"/>
                </a:solidFill>
                <a:effectLst/>
                <a:latin typeface="Calibri" panose="020F0502020204030204" pitchFamily="34" charset="0"/>
                <a:cs typeface="Calibri" panose="020F0502020204030204" pitchFamily="34" charset="0"/>
              </a:rPr>
              <a:t>Para </a:t>
            </a:r>
            <a:r>
              <a:rPr lang="en-US" sz="2200" b="0" i="0" u="none" strike="noStrike" dirty="0" err="1">
                <a:solidFill>
                  <a:srgbClr val="000000"/>
                </a:solidFill>
                <a:effectLst/>
                <a:latin typeface="Calibri" panose="020F0502020204030204" pitchFamily="34" charset="0"/>
                <a:cs typeface="Calibri" panose="020F0502020204030204" pitchFamily="34" charset="0"/>
              </a:rPr>
              <a:t>mostrar</a:t>
            </a:r>
            <a:r>
              <a:rPr lang="en-US" sz="2200" b="0" i="0" u="none" strike="noStrike" dirty="0">
                <a:solidFill>
                  <a:srgbClr val="000000"/>
                </a:solidFill>
                <a:effectLst/>
                <a:latin typeface="Calibri" panose="020F0502020204030204" pitchFamily="34" charset="0"/>
                <a:cs typeface="Calibri" panose="020F0502020204030204" pitchFamily="34" charset="0"/>
              </a:rPr>
              <a:t> u </a:t>
            </a:r>
            <a:r>
              <a:rPr lang="en-US" sz="2200" b="0" i="0" u="none" strike="noStrike" dirty="0" err="1">
                <a:solidFill>
                  <a:srgbClr val="000000"/>
                </a:solidFill>
                <a:effectLst/>
                <a:latin typeface="Calibri" panose="020F0502020204030204" pitchFamily="34" charset="0"/>
                <a:cs typeface="Calibri" panose="020F0502020204030204" pitchFamily="34" charset="0"/>
              </a:rPr>
              <a:t>ocultar</a:t>
            </a:r>
            <a:r>
              <a:rPr lang="en-US" sz="2200" b="0" i="0" u="none" strike="noStrike" dirty="0">
                <a:solidFill>
                  <a:srgbClr val="000000"/>
                </a:solidFill>
                <a:effectLst/>
                <a:latin typeface="Calibri" panose="020F0502020204030204" pitchFamily="34" charset="0"/>
                <a:cs typeface="Calibri" panose="020F0502020204030204" pitchFamily="34" charset="0"/>
              </a:rPr>
              <a:t> </a:t>
            </a:r>
            <a:r>
              <a:rPr lang="en-US" sz="2200" b="0" i="0" u="none" strike="noStrike" dirty="0" err="1">
                <a:solidFill>
                  <a:srgbClr val="000000"/>
                </a:solidFill>
                <a:effectLst/>
                <a:latin typeface="Calibri" panose="020F0502020204030204" pitchFamily="34" charset="0"/>
                <a:cs typeface="Calibri" panose="020F0502020204030204" pitchFamily="34" charset="0"/>
              </a:rPr>
              <a:t>elementos</a:t>
            </a:r>
            <a:r>
              <a:rPr lang="en-US" sz="2200" b="0" i="0" u="none" strike="noStrike" dirty="0">
                <a:solidFill>
                  <a:srgbClr val="000000"/>
                </a:solidFill>
                <a:effectLst/>
                <a:latin typeface="Calibri" panose="020F0502020204030204" pitchFamily="34" charset="0"/>
                <a:cs typeface="Calibri" panose="020F0502020204030204" pitchFamily="34" charset="0"/>
              </a:rPr>
              <a:t> HTML </a:t>
            </a:r>
            <a:r>
              <a:rPr lang="en-US" sz="2200" b="0" i="0" u="none" strike="noStrike" dirty="0" err="1">
                <a:solidFill>
                  <a:srgbClr val="000000"/>
                </a:solidFill>
                <a:effectLst/>
                <a:latin typeface="Calibri" panose="020F0502020204030204" pitchFamily="34" charset="0"/>
                <a:cs typeface="Calibri" panose="020F0502020204030204" pitchFamily="34" charset="0"/>
              </a:rPr>
              <a:t>utilizamos</a:t>
            </a:r>
            <a:r>
              <a:rPr lang="en-US" sz="2200" b="0" i="0" u="none" strike="noStrike" dirty="0">
                <a:solidFill>
                  <a:srgbClr val="000000"/>
                </a:solidFill>
                <a:effectLst/>
                <a:latin typeface="Calibri" panose="020F0502020204030204" pitchFamily="34" charset="0"/>
                <a:cs typeface="Calibri" panose="020F0502020204030204" pitchFamily="34" charset="0"/>
              </a:rPr>
              <a:t> </a:t>
            </a:r>
            <a:r>
              <a:rPr lang="en-US" sz="2200" b="0" i="0" u="none" strike="noStrike" dirty="0" err="1">
                <a:solidFill>
                  <a:srgbClr val="434343"/>
                </a:solidFill>
                <a:effectLst/>
                <a:highlight>
                  <a:srgbClr val="808080"/>
                </a:highlight>
                <a:latin typeface="Calibri" panose="020F0502020204030204" pitchFamily="34" charset="0"/>
                <a:cs typeface="Calibri" panose="020F0502020204030204" pitchFamily="34" charset="0"/>
              </a:rPr>
              <a:t>th:if</a:t>
            </a:r>
            <a:r>
              <a:rPr lang="en-US" sz="2200" b="0" i="0" u="none" strike="noStrike" dirty="0">
                <a:solidFill>
                  <a:srgbClr val="000000"/>
                </a:solidFill>
                <a:effectLst/>
                <a:highlight>
                  <a:srgbClr val="808080"/>
                </a:highlight>
                <a:latin typeface="Calibri" panose="020F0502020204030204" pitchFamily="34" charset="0"/>
                <a:cs typeface="Calibri" panose="020F0502020204030204" pitchFamily="34" charset="0"/>
              </a:rPr>
              <a:t>.</a:t>
            </a:r>
            <a:r>
              <a:rPr lang="en-US" sz="2200" b="0" i="0" u="none" strike="noStrike" dirty="0">
                <a:solidFill>
                  <a:srgbClr val="000000"/>
                </a:solidFill>
                <a:effectLst/>
                <a:latin typeface="Calibri" panose="020F0502020204030204" pitchFamily="34" charset="0"/>
                <a:cs typeface="Calibri" panose="020F0502020204030204" pitchFamily="34" charset="0"/>
              </a:rPr>
              <a:t>  ¿</a:t>
            </a:r>
            <a:r>
              <a:rPr lang="en-US" sz="2200" b="0" i="0" u="none" strike="noStrike" dirty="0" err="1">
                <a:solidFill>
                  <a:srgbClr val="000000"/>
                </a:solidFill>
                <a:effectLst/>
                <a:latin typeface="Calibri" panose="020F0502020204030204" pitchFamily="34" charset="0"/>
                <a:cs typeface="Calibri" panose="020F0502020204030204" pitchFamily="34" charset="0"/>
              </a:rPr>
              <a:t>Cómo</a:t>
            </a:r>
            <a:r>
              <a:rPr lang="en-US" sz="2200" b="0" i="0" u="none" strike="noStrike" dirty="0">
                <a:solidFill>
                  <a:srgbClr val="000000"/>
                </a:solidFill>
                <a:effectLst/>
                <a:latin typeface="Calibri" panose="020F0502020204030204" pitchFamily="34" charset="0"/>
                <a:cs typeface="Calibri" panose="020F0502020204030204" pitchFamily="34" charset="0"/>
              </a:rPr>
              <a:t>? Por </a:t>
            </a:r>
            <a:r>
              <a:rPr lang="en-US" sz="2200" b="0" i="0" u="none" strike="noStrike" dirty="0" err="1">
                <a:solidFill>
                  <a:srgbClr val="000000"/>
                </a:solidFill>
                <a:effectLst/>
                <a:latin typeface="Calibri" panose="020F0502020204030204" pitchFamily="34" charset="0"/>
                <a:cs typeface="Calibri" panose="020F0502020204030204" pitchFamily="34" charset="0"/>
              </a:rPr>
              <a:t>ejemplo</a:t>
            </a:r>
            <a:r>
              <a:rPr lang="en-US" sz="2200" b="0" i="0" u="none" strike="noStrike" dirty="0">
                <a:solidFill>
                  <a:srgbClr val="000000"/>
                </a:solidFill>
                <a:effectLst/>
                <a:latin typeface="Calibri" panose="020F0502020204030204" pitchFamily="34" charset="0"/>
                <a:cs typeface="Calibri" panose="020F0502020204030204" pitchFamily="34" charset="0"/>
              </a:rPr>
              <a:t>, </a:t>
            </a:r>
            <a:r>
              <a:rPr lang="en-US" sz="2200" b="0" i="0" u="none" strike="noStrike" dirty="0" err="1">
                <a:solidFill>
                  <a:srgbClr val="000000"/>
                </a:solidFill>
                <a:effectLst/>
                <a:latin typeface="Calibri" panose="020F0502020204030204" pitchFamily="34" charset="0"/>
                <a:cs typeface="Calibri" panose="020F0502020204030204" pitchFamily="34" charset="0"/>
              </a:rPr>
              <a:t>si</a:t>
            </a:r>
            <a:r>
              <a:rPr lang="en-US" sz="2200" b="0" i="0" u="none" strike="noStrike" dirty="0">
                <a:solidFill>
                  <a:srgbClr val="000000"/>
                </a:solidFill>
                <a:effectLst/>
                <a:latin typeface="Calibri" panose="020F0502020204030204" pitchFamily="34" charset="0"/>
                <a:cs typeface="Calibri" panose="020F0502020204030204" pitchFamily="34" charset="0"/>
              </a:rPr>
              <a:t> </a:t>
            </a:r>
            <a:r>
              <a:rPr lang="en-US" sz="2200" b="0" i="0" u="none" strike="noStrike" dirty="0" err="1">
                <a:solidFill>
                  <a:srgbClr val="000000"/>
                </a:solidFill>
                <a:effectLst/>
                <a:latin typeface="Calibri" panose="020F0502020204030204" pitchFamily="34" charset="0"/>
                <a:cs typeface="Calibri" panose="020F0502020204030204" pitchFamily="34" charset="0"/>
              </a:rPr>
              <a:t>queremos</a:t>
            </a:r>
            <a:r>
              <a:rPr lang="en-US" sz="2200" b="0" i="0" u="none" strike="noStrike" dirty="0">
                <a:solidFill>
                  <a:srgbClr val="000000"/>
                </a:solidFill>
                <a:effectLst/>
                <a:latin typeface="Calibri" panose="020F0502020204030204" pitchFamily="34" charset="0"/>
                <a:cs typeface="Calibri" panose="020F0502020204030204" pitchFamily="34" charset="0"/>
              </a:rPr>
              <a:t> </a:t>
            </a:r>
            <a:r>
              <a:rPr lang="en-US" sz="2200" b="0" i="0" u="none" strike="noStrike" dirty="0" err="1">
                <a:solidFill>
                  <a:srgbClr val="000000"/>
                </a:solidFill>
                <a:effectLst/>
                <a:latin typeface="Calibri" panose="020F0502020204030204" pitchFamily="34" charset="0"/>
                <a:cs typeface="Calibri" panose="020F0502020204030204" pitchFamily="34" charset="0"/>
              </a:rPr>
              <a:t>ocultar</a:t>
            </a:r>
            <a:r>
              <a:rPr lang="en-US" sz="2200" b="0" i="0" u="none" strike="noStrike" dirty="0">
                <a:solidFill>
                  <a:srgbClr val="000000"/>
                </a:solidFill>
                <a:effectLst/>
                <a:latin typeface="Calibri" panose="020F0502020204030204" pitchFamily="34" charset="0"/>
                <a:cs typeface="Calibri" panose="020F0502020204030204" pitchFamily="34" charset="0"/>
              </a:rPr>
              <a:t> o </a:t>
            </a:r>
            <a:r>
              <a:rPr lang="en-US" sz="2200" b="0" i="0" u="none" strike="noStrike" dirty="0" err="1">
                <a:solidFill>
                  <a:srgbClr val="000000"/>
                </a:solidFill>
                <a:effectLst/>
                <a:latin typeface="Calibri" panose="020F0502020204030204" pitchFamily="34" charset="0"/>
                <a:cs typeface="Calibri" panose="020F0502020204030204" pitchFamily="34" charset="0"/>
              </a:rPr>
              <a:t>mostrar</a:t>
            </a:r>
            <a:r>
              <a:rPr lang="en-US" sz="2200" b="0" i="0" u="none" strike="noStrike" dirty="0">
                <a:solidFill>
                  <a:srgbClr val="000000"/>
                </a:solidFill>
                <a:effectLst/>
                <a:latin typeface="Calibri" panose="020F0502020204030204" pitchFamily="34" charset="0"/>
                <a:cs typeface="Calibri" panose="020F0502020204030204" pitchFamily="34" charset="0"/>
              </a:rPr>
              <a:t> </a:t>
            </a:r>
            <a:r>
              <a:rPr lang="en-US" sz="2200" b="0" i="0" u="none" strike="noStrike" dirty="0" err="1">
                <a:solidFill>
                  <a:srgbClr val="000000"/>
                </a:solidFill>
                <a:effectLst/>
                <a:latin typeface="Calibri" panose="020F0502020204030204" pitchFamily="34" charset="0"/>
                <a:cs typeface="Calibri" panose="020F0502020204030204" pitchFamily="34" charset="0"/>
              </a:rPr>
              <a:t>una</a:t>
            </a:r>
            <a:r>
              <a:rPr lang="en-US" sz="2200" b="0" i="0" u="none" strike="noStrike" dirty="0">
                <a:solidFill>
                  <a:srgbClr val="000000"/>
                </a:solidFill>
                <a:effectLst/>
                <a:latin typeface="Calibri" panose="020F0502020204030204" pitchFamily="34" charset="0"/>
                <a:cs typeface="Calibri" panose="020F0502020204030204" pitchFamily="34" charset="0"/>
              </a:rPr>
              <a:t> </a:t>
            </a:r>
            <a:r>
              <a:rPr lang="en-US" sz="2200" b="0" i="0" u="none" strike="noStrike" dirty="0" err="1">
                <a:solidFill>
                  <a:srgbClr val="000000"/>
                </a:solidFill>
                <a:effectLst/>
                <a:latin typeface="Calibri" panose="020F0502020204030204" pitchFamily="34" charset="0"/>
                <a:cs typeface="Calibri" panose="020F0502020204030204" pitchFamily="34" charset="0"/>
              </a:rPr>
              <a:t>parte</a:t>
            </a:r>
            <a:r>
              <a:rPr lang="en-US" sz="2200" b="0" i="0" u="none" strike="noStrike" dirty="0">
                <a:solidFill>
                  <a:srgbClr val="000000"/>
                </a:solidFill>
                <a:effectLst/>
                <a:latin typeface="Calibri" panose="020F0502020204030204" pitchFamily="34" charset="0"/>
                <a:cs typeface="Calibri" panose="020F0502020204030204" pitchFamily="34" charset="0"/>
              </a:rPr>
              <a:t> de </a:t>
            </a:r>
            <a:r>
              <a:rPr lang="en-US" sz="2200" b="0" i="0" u="none" strike="noStrike" dirty="0" err="1">
                <a:solidFill>
                  <a:srgbClr val="000000"/>
                </a:solidFill>
                <a:effectLst/>
                <a:latin typeface="Calibri" panose="020F0502020204030204" pitchFamily="34" charset="0"/>
                <a:cs typeface="Calibri" panose="020F0502020204030204" pitchFamily="34" charset="0"/>
              </a:rPr>
              <a:t>nuestro</a:t>
            </a:r>
            <a:r>
              <a:rPr lang="en-US" sz="2200" b="0" i="0" u="none" strike="noStrike" dirty="0">
                <a:solidFill>
                  <a:srgbClr val="000000"/>
                </a:solidFill>
                <a:effectLst/>
                <a:latin typeface="Calibri" panose="020F0502020204030204" pitchFamily="34" charset="0"/>
                <a:cs typeface="Calibri" panose="020F0502020204030204" pitchFamily="34" charset="0"/>
              </a:rPr>
              <a:t> HTML, </a:t>
            </a:r>
            <a:r>
              <a:rPr lang="en-US" sz="2200" b="0" i="0" u="none" strike="noStrike" dirty="0" err="1">
                <a:solidFill>
                  <a:srgbClr val="000000"/>
                </a:solidFill>
                <a:effectLst/>
                <a:latin typeface="Calibri" panose="020F0502020204030204" pitchFamily="34" charset="0"/>
                <a:cs typeface="Calibri" panose="020F0502020204030204" pitchFamily="34" charset="0"/>
              </a:rPr>
              <a:t>debemos</a:t>
            </a:r>
            <a:r>
              <a:rPr lang="en-US" sz="2200" b="0" i="0" u="none" strike="noStrike" dirty="0">
                <a:solidFill>
                  <a:srgbClr val="000000"/>
                </a:solidFill>
                <a:effectLst/>
                <a:latin typeface="Calibri" panose="020F0502020204030204" pitchFamily="34" charset="0"/>
                <a:cs typeface="Calibri" panose="020F0502020204030204" pitchFamily="34" charset="0"/>
              </a:rPr>
              <a:t> </a:t>
            </a:r>
            <a:r>
              <a:rPr lang="en-US" sz="2200" b="0" i="0" u="none" strike="noStrike" dirty="0" err="1">
                <a:solidFill>
                  <a:srgbClr val="000000"/>
                </a:solidFill>
                <a:effectLst/>
                <a:latin typeface="Calibri" panose="020F0502020204030204" pitchFamily="34" charset="0"/>
                <a:cs typeface="Calibri" panose="020F0502020204030204" pitchFamily="34" charset="0"/>
              </a:rPr>
              <a:t>colocar</a:t>
            </a:r>
            <a:r>
              <a:rPr lang="en-US" sz="2200" b="0" i="0" u="none" strike="noStrike" dirty="0">
                <a:solidFill>
                  <a:srgbClr val="000000"/>
                </a:solidFill>
                <a:effectLst/>
                <a:latin typeface="Calibri" panose="020F0502020204030204" pitchFamily="34" charset="0"/>
                <a:cs typeface="Calibri" panose="020F0502020204030204" pitchFamily="34" charset="0"/>
              </a:rPr>
              <a:t> </a:t>
            </a:r>
            <a:r>
              <a:rPr lang="en-US" sz="2200" b="0" i="0" u="none" strike="noStrike" dirty="0" err="1">
                <a:solidFill>
                  <a:srgbClr val="000000"/>
                </a:solidFill>
                <a:effectLst/>
                <a:latin typeface="Calibri" panose="020F0502020204030204" pitchFamily="34" charset="0"/>
                <a:cs typeface="Calibri" panose="020F0502020204030204" pitchFamily="34" charset="0"/>
              </a:rPr>
              <a:t>el</a:t>
            </a:r>
            <a:r>
              <a:rPr lang="en-US" sz="2200" b="0" i="0" u="none" strike="noStrike" dirty="0">
                <a:solidFill>
                  <a:srgbClr val="000000"/>
                </a:solidFill>
                <a:effectLst/>
                <a:latin typeface="Calibri" panose="020F0502020204030204" pitchFamily="34" charset="0"/>
                <a:cs typeface="Calibri" panose="020F0502020204030204" pitchFamily="34" charset="0"/>
              </a:rPr>
              <a:t> </a:t>
            </a:r>
            <a:r>
              <a:rPr lang="en-US" sz="2200" b="0" i="0" u="none" strike="noStrike" dirty="0" err="1">
                <a:solidFill>
                  <a:srgbClr val="000000"/>
                </a:solidFill>
                <a:effectLst/>
                <a:latin typeface="Calibri" panose="020F0502020204030204" pitchFamily="34" charset="0"/>
                <a:cs typeface="Calibri" panose="020F0502020204030204" pitchFamily="34" charset="0"/>
              </a:rPr>
              <a:t>siguiente</a:t>
            </a:r>
            <a:r>
              <a:rPr lang="en-US" sz="2200" b="0" i="0" u="none" strike="noStrike" dirty="0">
                <a:solidFill>
                  <a:srgbClr val="000000"/>
                </a:solidFill>
                <a:effectLst/>
                <a:latin typeface="Calibri" panose="020F0502020204030204" pitchFamily="34" charset="0"/>
                <a:cs typeface="Calibri" panose="020F0502020204030204" pitchFamily="34" charset="0"/>
              </a:rPr>
              <a:t> </a:t>
            </a:r>
            <a:r>
              <a:rPr lang="en-US" sz="2200" b="0" i="0" u="none" strike="noStrike" dirty="0" err="1">
                <a:solidFill>
                  <a:srgbClr val="000000"/>
                </a:solidFill>
                <a:effectLst/>
                <a:latin typeface="Calibri" panose="020F0502020204030204" pitchFamily="34" charset="0"/>
                <a:cs typeface="Calibri" panose="020F0502020204030204" pitchFamily="34" charset="0"/>
              </a:rPr>
              <a:t>código</a:t>
            </a:r>
            <a:r>
              <a:rPr lang="en-US" sz="2200" b="0" i="0" u="none" strike="noStrike" dirty="0">
                <a:solidFill>
                  <a:srgbClr val="000000"/>
                </a:solidFill>
                <a:effectLst/>
                <a:latin typeface="Calibri" panose="020F0502020204030204" pitchFamily="34" charset="0"/>
                <a:cs typeface="Calibri" panose="020F0502020204030204" pitchFamily="34" charset="0"/>
              </a:rPr>
              <a:t> </a:t>
            </a:r>
            <a:r>
              <a:rPr lang="en-US" sz="2200" b="0" i="0" u="none" strike="noStrike" dirty="0" err="1">
                <a:solidFill>
                  <a:srgbClr val="000000"/>
                </a:solidFill>
                <a:effectLst/>
                <a:latin typeface="Calibri" panose="020F0502020204030204" pitchFamily="34" charset="0"/>
                <a:cs typeface="Calibri" panose="020F0502020204030204" pitchFamily="34" charset="0"/>
              </a:rPr>
              <a:t>en</a:t>
            </a:r>
            <a:r>
              <a:rPr lang="en-US" sz="2200" b="0" i="0" u="none" strike="noStrike" dirty="0">
                <a:solidFill>
                  <a:srgbClr val="000000"/>
                </a:solidFill>
                <a:effectLst/>
                <a:latin typeface="Calibri" panose="020F0502020204030204" pitchFamily="34" charset="0"/>
                <a:cs typeface="Calibri" panose="020F0502020204030204" pitchFamily="34" charset="0"/>
              </a:rPr>
              <a:t> </a:t>
            </a:r>
            <a:r>
              <a:rPr lang="en-US" sz="2200" b="0" i="0" u="none" strike="noStrike" dirty="0" err="1">
                <a:solidFill>
                  <a:srgbClr val="000000"/>
                </a:solidFill>
                <a:effectLst/>
                <a:latin typeface="Calibri" panose="020F0502020204030204" pitchFamily="34" charset="0"/>
                <a:cs typeface="Calibri" panose="020F0502020204030204" pitchFamily="34" charset="0"/>
              </a:rPr>
              <a:t>dicho</a:t>
            </a:r>
            <a:r>
              <a:rPr lang="en-US" sz="2200" b="0" i="0" u="none" strike="noStrike" dirty="0">
                <a:solidFill>
                  <a:srgbClr val="000000"/>
                </a:solidFill>
                <a:effectLst/>
                <a:latin typeface="Calibri" panose="020F0502020204030204" pitchFamily="34" charset="0"/>
                <a:cs typeface="Calibri" panose="020F0502020204030204" pitchFamily="34" charset="0"/>
              </a:rPr>
              <a:t> </a:t>
            </a:r>
            <a:r>
              <a:rPr lang="en-US" sz="2200" b="0" i="0" u="none" strike="noStrike" dirty="0" err="1">
                <a:solidFill>
                  <a:srgbClr val="000000"/>
                </a:solidFill>
                <a:effectLst/>
                <a:latin typeface="Calibri" panose="020F0502020204030204" pitchFamily="34" charset="0"/>
                <a:cs typeface="Calibri" panose="020F0502020204030204" pitchFamily="34" charset="0"/>
              </a:rPr>
              <a:t>elemento</a:t>
            </a:r>
            <a:r>
              <a:rPr lang="en-US" sz="2200" b="0" i="0" u="none" strike="noStrike" dirty="0">
                <a:solidFill>
                  <a:srgbClr val="000000"/>
                </a:solidFill>
                <a:effectLst/>
                <a:latin typeface="Calibri" panose="020F0502020204030204" pitchFamily="34" charset="0"/>
                <a:cs typeface="Calibri" panose="020F0502020204030204" pitchFamily="34" charset="0"/>
              </a:rPr>
              <a:t>: </a:t>
            </a:r>
            <a:r>
              <a:rPr lang="en-US" sz="2200" b="0" i="0" u="none" strike="noStrike" dirty="0" err="1">
                <a:solidFill>
                  <a:srgbClr val="434343"/>
                </a:solidFill>
                <a:effectLst/>
                <a:highlight>
                  <a:srgbClr val="808080"/>
                </a:highlight>
                <a:latin typeface="Calibri" panose="020F0502020204030204" pitchFamily="34" charset="0"/>
                <a:cs typeface="Calibri" panose="020F0502020204030204" pitchFamily="34" charset="0"/>
              </a:rPr>
              <a:t>th:if</a:t>
            </a:r>
            <a:r>
              <a:rPr lang="en-US" sz="2200" b="0" i="0" u="none" strike="noStrike" dirty="0">
                <a:solidFill>
                  <a:srgbClr val="434343"/>
                </a:solidFill>
                <a:effectLst/>
                <a:highlight>
                  <a:srgbClr val="808080"/>
                </a:highlight>
                <a:latin typeface="Calibri" panose="020F0502020204030204" pitchFamily="34" charset="0"/>
                <a:cs typeface="Calibri" panose="020F0502020204030204" pitchFamily="34" charset="0"/>
              </a:rPr>
              <a:t>="${</a:t>
            </a:r>
            <a:r>
              <a:rPr lang="en-US" sz="2200" b="0" i="0" u="none" strike="noStrike" dirty="0" err="1">
                <a:solidFill>
                  <a:srgbClr val="434343"/>
                </a:solidFill>
                <a:effectLst/>
                <a:highlight>
                  <a:srgbClr val="808080"/>
                </a:highlight>
                <a:latin typeface="Calibri" panose="020F0502020204030204" pitchFamily="34" charset="0"/>
                <a:cs typeface="Calibri" panose="020F0502020204030204" pitchFamily="34" charset="0"/>
              </a:rPr>
              <a:t>condicion</a:t>
            </a:r>
            <a:r>
              <a:rPr lang="en-US" sz="2200" b="0" i="0" u="none" strike="noStrike" dirty="0">
                <a:solidFill>
                  <a:srgbClr val="434343"/>
                </a:solidFill>
                <a:effectLst/>
                <a:highlight>
                  <a:srgbClr val="808080"/>
                </a:highlight>
                <a:latin typeface="Calibri" panose="020F0502020204030204" pitchFamily="34" charset="0"/>
                <a:cs typeface="Calibri" panose="020F0502020204030204" pitchFamily="34" charset="0"/>
              </a:rPr>
              <a:t>}"</a:t>
            </a:r>
            <a:r>
              <a:rPr lang="en-US" sz="2200" b="0" i="0" u="none" strike="noStrike" dirty="0">
                <a:solidFill>
                  <a:srgbClr val="000000"/>
                </a:solidFill>
                <a:effectLst/>
                <a:highlight>
                  <a:srgbClr val="808080"/>
                </a:highlight>
                <a:latin typeface="Calibri" panose="020F0502020204030204" pitchFamily="34" charset="0"/>
                <a:cs typeface="Calibri" panose="020F0502020204030204" pitchFamily="34" charset="0"/>
              </a:rPr>
              <a:t>,</a:t>
            </a:r>
            <a:r>
              <a:rPr lang="en-US" sz="2200" b="0" i="0" u="none" strike="noStrike" dirty="0">
                <a:solidFill>
                  <a:srgbClr val="000000"/>
                </a:solidFill>
                <a:effectLst/>
                <a:latin typeface="Calibri" panose="020F0502020204030204" pitchFamily="34" charset="0"/>
                <a:cs typeface="Calibri" panose="020F0502020204030204" pitchFamily="34" charset="0"/>
              </a:rPr>
              <a:t> </a:t>
            </a:r>
            <a:r>
              <a:rPr lang="en-US" sz="2200" b="0" i="0" u="none" strike="noStrike" dirty="0" err="1">
                <a:solidFill>
                  <a:srgbClr val="000000"/>
                </a:solidFill>
                <a:effectLst/>
                <a:latin typeface="Calibri" panose="020F0502020204030204" pitchFamily="34" charset="0"/>
                <a:cs typeface="Calibri" panose="020F0502020204030204" pitchFamily="34" charset="0"/>
              </a:rPr>
              <a:t>donde</a:t>
            </a:r>
            <a:r>
              <a:rPr lang="en-US" sz="2200" b="0" i="0" u="none" strike="noStrike" dirty="0">
                <a:solidFill>
                  <a:srgbClr val="000000"/>
                </a:solidFill>
                <a:effectLst/>
                <a:latin typeface="Calibri" panose="020F0502020204030204" pitchFamily="34" charset="0"/>
                <a:cs typeface="Calibri" panose="020F0502020204030204" pitchFamily="34" charset="0"/>
              </a:rPr>
              <a:t> </a:t>
            </a:r>
            <a:r>
              <a:rPr lang="en-US" sz="2200" b="0" i="0" u="none" strike="noStrike" dirty="0" err="1">
                <a:solidFill>
                  <a:srgbClr val="000000"/>
                </a:solidFill>
                <a:effectLst/>
                <a:latin typeface="Calibri" panose="020F0502020204030204" pitchFamily="34" charset="0"/>
                <a:cs typeface="Calibri" panose="020F0502020204030204" pitchFamily="34" charset="0"/>
              </a:rPr>
              <a:t>si</a:t>
            </a:r>
            <a:r>
              <a:rPr lang="en-US" sz="2200" b="0" i="0" u="none" strike="noStrike" dirty="0">
                <a:solidFill>
                  <a:srgbClr val="000000"/>
                </a:solidFill>
                <a:effectLst/>
                <a:latin typeface="Calibri" panose="020F0502020204030204" pitchFamily="34" charset="0"/>
                <a:cs typeface="Calibri" panose="020F0502020204030204" pitchFamily="34" charset="0"/>
              </a:rPr>
              <a:t> la</a:t>
            </a:r>
            <a:r>
              <a:rPr lang="en-US" sz="2200" b="0" i="0" u="none" strike="noStrike" dirty="0">
                <a:solidFill>
                  <a:srgbClr val="EC183F"/>
                </a:solidFill>
                <a:effectLst/>
                <a:latin typeface="Calibri" panose="020F0502020204030204" pitchFamily="34" charset="0"/>
                <a:cs typeface="Calibri" panose="020F0502020204030204" pitchFamily="34" charset="0"/>
              </a:rPr>
              <a:t> </a:t>
            </a:r>
            <a:r>
              <a:rPr lang="en-US" sz="2200" b="0" i="0" u="none" strike="noStrike" dirty="0" err="1">
                <a:solidFill>
                  <a:srgbClr val="000000"/>
                </a:solidFill>
                <a:effectLst/>
                <a:latin typeface="Calibri" panose="020F0502020204030204" pitchFamily="34" charset="0"/>
                <a:cs typeface="Calibri" panose="020F0502020204030204" pitchFamily="34" charset="0"/>
              </a:rPr>
              <a:t>condición</a:t>
            </a:r>
            <a:r>
              <a:rPr lang="en-US" sz="2200" b="0" i="0" u="none" strike="noStrike" dirty="0">
                <a:solidFill>
                  <a:srgbClr val="000000"/>
                </a:solidFill>
                <a:effectLst/>
                <a:latin typeface="Calibri" panose="020F0502020204030204" pitchFamily="34" charset="0"/>
                <a:cs typeface="Calibri" panose="020F0502020204030204" pitchFamily="34" charset="0"/>
              </a:rPr>
              <a:t> se </a:t>
            </a:r>
            <a:r>
              <a:rPr lang="en-US" sz="2200" b="0" i="0" u="none" strike="noStrike" dirty="0" err="1">
                <a:solidFill>
                  <a:srgbClr val="000000"/>
                </a:solidFill>
                <a:effectLst/>
                <a:latin typeface="Calibri" panose="020F0502020204030204" pitchFamily="34" charset="0"/>
                <a:cs typeface="Calibri" panose="020F0502020204030204" pitchFamily="34" charset="0"/>
              </a:rPr>
              <a:t>cumple</a:t>
            </a:r>
            <a:r>
              <a:rPr lang="en-US" sz="2200" b="0" i="0" u="none" strike="noStrike" dirty="0">
                <a:solidFill>
                  <a:srgbClr val="000000"/>
                </a:solidFill>
                <a:effectLst/>
                <a:latin typeface="Calibri" panose="020F0502020204030204" pitchFamily="34" charset="0"/>
                <a:cs typeface="Calibri" panose="020F0502020204030204" pitchFamily="34" charset="0"/>
              </a:rPr>
              <a:t>, </a:t>
            </a:r>
            <a:r>
              <a:rPr lang="en-US" sz="2200" b="0" i="0" u="none" strike="noStrike" dirty="0" err="1">
                <a:solidFill>
                  <a:srgbClr val="000000"/>
                </a:solidFill>
                <a:effectLst/>
                <a:latin typeface="Calibri" panose="020F0502020204030204" pitchFamily="34" charset="0"/>
                <a:cs typeface="Calibri" panose="020F0502020204030204" pitchFamily="34" charset="0"/>
              </a:rPr>
              <a:t>el</a:t>
            </a:r>
            <a:r>
              <a:rPr lang="en-US" sz="2200" b="0" i="0" u="none" strike="noStrike" dirty="0">
                <a:solidFill>
                  <a:srgbClr val="000000"/>
                </a:solidFill>
                <a:effectLst/>
                <a:latin typeface="Calibri" panose="020F0502020204030204" pitchFamily="34" charset="0"/>
                <a:cs typeface="Calibri" panose="020F0502020204030204" pitchFamily="34" charset="0"/>
              </a:rPr>
              <a:t> </a:t>
            </a:r>
            <a:r>
              <a:rPr lang="en-US" sz="2200" b="0" i="0" u="none" strike="noStrike" dirty="0" err="1">
                <a:solidFill>
                  <a:srgbClr val="000000"/>
                </a:solidFill>
                <a:effectLst/>
                <a:latin typeface="Calibri" panose="020F0502020204030204" pitchFamily="34" charset="0"/>
                <a:cs typeface="Calibri" panose="020F0502020204030204" pitchFamily="34" charset="0"/>
              </a:rPr>
              <a:t>elemento</a:t>
            </a:r>
            <a:r>
              <a:rPr lang="en-US" sz="2200" b="0" i="0" u="none" strike="noStrike" dirty="0">
                <a:solidFill>
                  <a:srgbClr val="000000"/>
                </a:solidFill>
                <a:effectLst/>
                <a:latin typeface="Calibri" panose="020F0502020204030204" pitchFamily="34" charset="0"/>
                <a:cs typeface="Calibri" panose="020F0502020204030204" pitchFamily="34" charset="0"/>
              </a:rPr>
              <a:t> </a:t>
            </a:r>
            <a:r>
              <a:rPr lang="en-US" sz="2200" b="0" i="0" u="none" strike="noStrike" dirty="0" err="1">
                <a:solidFill>
                  <a:srgbClr val="000000"/>
                </a:solidFill>
                <a:effectLst/>
                <a:latin typeface="Calibri" panose="020F0502020204030204" pitchFamily="34" charset="0"/>
                <a:cs typeface="Calibri" panose="020F0502020204030204" pitchFamily="34" charset="0"/>
              </a:rPr>
              <a:t>será</a:t>
            </a:r>
            <a:r>
              <a:rPr lang="en-US" sz="2200" b="0" i="0" u="none" strike="noStrike" dirty="0">
                <a:solidFill>
                  <a:srgbClr val="000000"/>
                </a:solidFill>
                <a:effectLst/>
                <a:latin typeface="Calibri" panose="020F0502020204030204" pitchFamily="34" charset="0"/>
                <a:cs typeface="Calibri" panose="020F0502020204030204" pitchFamily="34" charset="0"/>
              </a:rPr>
              <a:t> </a:t>
            </a:r>
            <a:r>
              <a:rPr lang="en-US" sz="2200" b="0" i="0" u="none" strike="noStrike" dirty="0" err="1">
                <a:solidFill>
                  <a:srgbClr val="000000"/>
                </a:solidFill>
                <a:effectLst/>
                <a:latin typeface="Calibri" panose="020F0502020204030204" pitchFamily="34" charset="0"/>
                <a:cs typeface="Calibri" panose="020F0502020204030204" pitchFamily="34" charset="0"/>
              </a:rPr>
              <a:t>mostrado</a:t>
            </a:r>
            <a:r>
              <a:rPr lang="en-US" sz="2200" b="0" i="0" u="none" strike="noStrike" dirty="0">
                <a:solidFill>
                  <a:srgbClr val="000000"/>
                </a:solidFill>
                <a:effectLst/>
                <a:latin typeface="Calibri" panose="020F0502020204030204" pitchFamily="34" charset="0"/>
                <a:cs typeface="Calibri" panose="020F0502020204030204" pitchFamily="34" charset="0"/>
              </a:rPr>
              <a:t>. En </a:t>
            </a:r>
            <a:r>
              <a:rPr lang="en-US" sz="2200" b="0" i="0" u="none" strike="noStrike" dirty="0" err="1">
                <a:solidFill>
                  <a:srgbClr val="000000"/>
                </a:solidFill>
                <a:effectLst/>
                <a:latin typeface="Calibri" panose="020F0502020204030204" pitchFamily="34" charset="0"/>
                <a:cs typeface="Calibri" panose="020F0502020204030204" pitchFamily="34" charset="0"/>
              </a:rPr>
              <a:t>caso</a:t>
            </a:r>
            <a:r>
              <a:rPr lang="en-US" sz="2200" b="0" i="0" u="none" strike="noStrike" dirty="0">
                <a:solidFill>
                  <a:srgbClr val="000000"/>
                </a:solidFill>
                <a:effectLst/>
                <a:latin typeface="Calibri" panose="020F0502020204030204" pitchFamily="34" charset="0"/>
                <a:cs typeface="Calibri" panose="020F0502020204030204" pitchFamily="34" charset="0"/>
              </a:rPr>
              <a:t> </a:t>
            </a:r>
            <a:r>
              <a:rPr lang="en-US" sz="2200" b="0" i="0" u="none" strike="noStrike" dirty="0" err="1">
                <a:solidFill>
                  <a:srgbClr val="000000"/>
                </a:solidFill>
                <a:effectLst/>
                <a:latin typeface="Calibri" panose="020F0502020204030204" pitchFamily="34" charset="0"/>
                <a:cs typeface="Calibri" panose="020F0502020204030204" pitchFamily="34" charset="0"/>
              </a:rPr>
              <a:t>contrario</a:t>
            </a:r>
            <a:r>
              <a:rPr lang="en-US" sz="2200" b="0" i="0" u="none" strike="noStrike" dirty="0">
                <a:solidFill>
                  <a:srgbClr val="000000"/>
                </a:solidFill>
                <a:effectLst/>
                <a:latin typeface="Calibri" panose="020F0502020204030204" pitchFamily="34" charset="0"/>
                <a:cs typeface="Calibri" panose="020F0502020204030204" pitchFamily="34" charset="0"/>
              </a:rPr>
              <a:t>, no se </a:t>
            </a:r>
            <a:r>
              <a:rPr lang="en-US" sz="2200" b="0" i="0" u="none" strike="noStrike" dirty="0" err="1">
                <a:solidFill>
                  <a:srgbClr val="000000"/>
                </a:solidFill>
                <a:effectLst/>
                <a:latin typeface="Calibri" panose="020F0502020204030204" pitchFamily="34" charset="0"/>
                <a:cs typeface="Calibri" panose="020F0502020204030204" pitchFamily="34" charset="0"/>
              </a:rPr>
              <a:t>mostrará</a:t>
            </a:r>
            <a:r>
              <a:rPr lang="en-US" sz="2200" b="0" i="0" u="none" strike="noStrike" dirty="0">
                <a:solidFill>
                  <a:srgbClr val="000000"/>
                </a:solidFill>
                <a:effectLst/>
                <a:latin typeface="Calibri" panose="020F0502020204030204" pitchFamily="34" charset="0"/>
                <a:cs typeface="Calibri" panose="020F0502020204030204" pitchFamily="34" charset="0"/>
              </a:rPr>
              <a:t>.</a:t>
            </a:r>
            <a:endParaRPr lang="en-CO" sz="2200"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2AFA7CA4-CD91-DA7A-492A-F69F296257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31</a:t>
            </a:fld>
            <a:endParaRPr lang="es-CO"/>
          </a:p>
        </p:txBody>
      </p:sp>
      <p:pic>
        <p:nvPicPr>
          <p:cNvPr id="5" name="Picture 4">
            <a:extLst>
              <a:ext uri="{FF2B5EF4-FFF2-40B4-BE49-F238E27FC236}">
                <a16:creationId xmlns:a16="http://schemas.microsoft.com/office/drawing/2014/main" id="{6471C5DA-5840-3108-F733-CA32FF424A6D}"/>
              </a:ext>
            </a:extLst>
          </p:cNvPr>
          <p:cNvPicPr>
            <a:picLocks noChangeAspect="1"/>
          </p:cNvPicPr>
          <p:nvPr/>
        </p:nvPicPr>
        <p:blipFill>
          <a:blip r:embed="rId2"/>
          <a:stretch>
            <a:fillRect/>
          </a:stretch>
        </p:blipFill>
        <p:spPr>
          <a:xfrm>
            <a:off x="2428711" y="3642360"/>
            <a:ext cx="9285515" cy="1691640"/>
          </a:xfrm>
          <a:prstGeom prst="rect">
            <a:avLst/>
          </a:prstGeom>
        </p:spPr>
      </p:pic>
    </p:spTree>
    <p:extLst>
      <p:ext uri="{BB962C8B-B14F-4D97-AF65-F5344CB8AC3E}">
        <p14:creationId xmlns:p14="http://schemas.microsoft.com/office/powerpoint/2010/main" val="33222388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B12AC-48FE-79E2-94DD-F59FD812D8A7}"/>
              </a:ext>
            </a:extLst>
          </p:cNvPr>
          <p:cNvSpPr>
            <a:spLocks noGrp="1"/>
          </p:cNvSpPr>
          <p:nvPr>
            <p:ph type="title"/>
          </p:nvPr>
        </p:nvSpPr>
        <p:spPr/>
        <p:txBody>
          <a:bodyPr/>
          <a:lstStyle/>
          <a:p>
            <a:r>
              <a:rPr lang="en-US" dirty="0" err="1"/>
              <a:t>Th:class</a:t>
            </a:r>
            <a:endParaRPr lang="en-CO" dirty="0"/>
          </a:p>
        </p:txBody>
      </p:sp>
      <p:sp>
        <p:nvSpPr>
          <p:cNvPr id="3" name="Text Placeholder 2">
            <a:extLst>
              <a:ext uri="{FF2B5EF4-FFF2-40B4-BE49-F238E27FC236}">
                <a16:creationId xmlns:a16="http://schemas.microsoft.com/office/drawing/2014/main" id="{B81DA6F2-CF34-392F-CF97-8D0E79CA8FB8}"/>
              </a:ext>
            </a:extLst>
          </p:cNvPr>
          <p:cNvSpPr>
            <a:spLocks noGrp="1"/>
          </p:cNvSpPr>
          <p:nvPr>
            <p:ph type="body" idx="1"/>
          </p:nvPr>
        </p:nvSpPr>
        <p:spPr/>
        <p:txBody>
          <a:bodyPr>
            <a:normAutofit fontScale="77500" lnSpcReduction="20000"/>
          </a:bodyPr>
          <a:lstStyle/>
          <a:p>
            <a:pPr marL="76200" indent="0">
              <a:buNone/>
            </a:pPr>
            <a:r>
              <a:rPr lang="en-US" sz="2600" b="0" i="0" u="none" strike="noStrike" dirty="0" err="1">
                <a:solidFill>
                  <a:srgbClr val="000000"/>
                </a:solidFill>
                <a:effectLst/>
                <a:latin typeface="Calibri" panose="020F0502020204030204" pitchFamily="34" charset="0"/>
                <a:cs typeface="Calibri" panose="020F0502020204030204" pitchFamily="34" charset="0"/>
              </a:rPr>
              <a:t>Permite</a:t>
            </a:r>
            <a:r>
              <a:rPr lang="en-US" sz="2600" b="0" i="0" u="none" strike="noStrike" dirty="0">
                <a:solidFill>
                  <a:srgbClr val="000000"/>
                </a:solidFill>
                <a:effectLst/>
                <a:latin typeface="Calibri" panose="020F0502020204030204" pitchFamily="34" charset="0"/>
                <a:cs typeface="Calibri" panose="020F0502020204030204" pitchFamily="34" charset="0"/>
              </a:rPr>
              <a:t> </a:t>
            </a:r>
            <a:r>
              <a:rPr lang="en-US" sz="2600" b="0" i="0" u="none" strike="noStrike" dirty="0" err="1">
                <a:solidFill>
                  <a:srgbClr val="000000"/>
                </a:solidFill>
                <a:effectLst/>
                <a:latin typeface="Calibri" panose="020F0502020204030204" pitchFamily="34" charset="0"/>
                <a:cs typeface="Calibri" panose="020F0502020204030204" pitchFamily="34" charset="0"/>
              </a:rPr>
              <a:t>modificar</a:t>
            </a:r>
            <a:r>
              <a:rPr lang="en-US" sz="2600" b="0" i="0" u="none" strike="noStrike" dirty="0">
                <a:solidFill>
                  <a:srgbClr val="000000"/>
                </a:solidFill>
                <a:effectLst/>
                <a:latin typeface="Calibri" panose="020F0502020204030204" pitchFamily="34" charset="0"/>
                <a:cs typeface="Calibri" panose="020F0502020204030204" pitchFamily="34" charset="0"/>
              </a:rPr>
              <a:t> las </a:t>
            </a:r>
            <a:r>
              <a:rPr lang="en-US" sz="2600" b="0" i="0" u="none" strike="noStrike" dirty="0" err="1">
                <a:solidFill>
                  <a:srgbClr val="000000"/>
                </a:solidFill>
                <a:effectLst/>
                <a:latin typeface="Calibri" panose="020F0502020204030204" pitchFamily="34" charset="0"/>
                <a:cs typeface="Calibri" panose="020F0502020204030204" pitchFamily="34" charset="0"/>
              </a:rPr>
              <a:t>clases</a:t>
            </a:r>
            <a:r>
              <a:rPr lang="en-US" sz="2600" b="0" i="0" u="none" strike="noStrike" dirty="0">
                <a:solidFill>
                  <a:srgbClr val="000000"/>
                </a:solidFill>
                <a:effectLst/>
                <a:latin typeface="Calibri" panose="020F0502020204030204" pitchFamily="34" charset="0"/>
                <a:cs typeface="Calibri" panose="020F0502020204030204" pitchFamily="34" charset="0"/>
              </a:rPr>
              <a:t> de un </a:t>
            </a:r>
            <a:r>
              <a:rPr lang="en-US" sz="2600" b="0" i="0" u="none" strike="noStrike" dirty="0" err="1">
                <a:solidFill>
                  <a:srgbClr val="000000"/>
                </a:solidFill>
                <a:effectLst/>
                <a:latin typeface="Calibri" panose="020F0502020204030204" pitchFamily="34" charset="0"/>
                <a:cs typeface="Calibri" panose="020F0502020204030204" pitchFamily="34" charset="0"/>
              </a:rPr>
              <a:t>elemento</a:t>
            </a:r>
            <a:r>
              <a:rPr lang="en-US" sz="2600" b="0" i="0" u="none" strike="noStrike" dirty="0">
                <a:solidFill>
                  <a:srgbClr val="000000"/>
                </a:solidFill>
                <a:effectLst/>
                <a:latin typeface="Calibri" panose="020F0502020204030204" pitchFamily="34" charset="0"/>
                <a:cs typeface="Calibri" panose="020F0502020204030204" pitchFamily="34" charset="0"/>
              </a:rPr>
              <a:t> de forma </a:t>
            </a:r>
            <a:r>
              <a:rPr lang="en-US" sz="2600" b="0" i="0" u="none" strike="noStrike" dirty="0" err="1">
                <a:solidFill>
                  <a:srgbClr val="000000"/>
                </a:solidFill>
                <a:effectLst/>
                <a:latin typeface="Calibri" panose="020F0502020204030204" pitchFamily="34" charset="0"/>
                <a:cs typeface="Calibri" panose="020F0502020204030204" pitchFamily="34" charset="0"/>
              </a:rPr>
              <a:t>dinámica</a:t>
            </a:r>
            <a:r>
              <a:rPr lang="en-US" sz="2600" b="0" i="0" u="none" strike="noStrike" dirty="0">
                <a:solidFill>
                  <a:srgbClr val="000000"/>
                </a:solidFill>
                <a:effectLst/>
                <a:latin typeface="Calibri" panose="020F0502020204030204" pitchFamily="34" charset="0"/>
                <a:cs typeface="Calibri" panose="020F0502020204030204" pitchFamily="34" charset="0"/>
              </a:rPr>
              <a:t> </a:t>
            </a:r>
            <a:r>
              <a:rPr lang="en-US" sz="2600" b="0" i="0" u="none" strike="noStrike" dirty="0" err="1">
                <a:solidFill>
                  <a:srgbClr val="000000"/>
                </a:solidFill>
                <a:effectLst/>
                <a:latin typeface="Calibri" panose="020F0502020204030204" pitchFamily="34" charset="0"/>
                <a:cs typeface="Calibri" panose="020F0502020204030204" pitchFamily="34" charset="0"/>
              </a:rPr>
              <a:t>en</a:t>
            </a:r>
            <a:r>
              <a:rPr lang="en-US" sz="2600" b="0" i="0" u="none" strike="noStrike" dirty="0">
                <a:solidFill>
                  <a:srgbClr val="000000"/>
                </a:solidFill>
                <a:effectLst/>
                <a:latin typeface="Calibri" panose="020F0502020204030204" pitchFamily="34" charset="0"/>
                <a:cs typeface="Calibri" panose="020F0502020204030204" pitchFamily="34" charset="0"/>
              </a:rPr>
              <a:t> </a:t>
            </a:r>
            <a:r>
              <a:rPr lang="en-US" sz="2600" b="0" i="0" u="none" strike="noStrike" dirty="0" err="1">
                <a:solidFill>
                  <a:srgbClr val="000000"/>
                </a:solidFill>
                <a:effectLst/>
                <a:latin typeface="Calibri" panose="020F0502020204030204" pitchFamily="34" charset="0"/>
                <a:cs typeface="Calibri" panose="020F0502020204030204" pitchFamily="34" charset="0"/>
              </a:rPr>
              <a:t>tiempo</a:t>
            </a:r>
            <a:r>
              <a:rPr lang="en-US" sz="2600" b="0" i="0" u="none" strike="noStrike" dirty="0">
                <a:solidFill>
                  <a:srgbClr val="000000"/>
                </a:solidFill>
                <a:effectLst/>
                <a:latin typeface="Calibri" panose="020F0502020204030204" pitchFamily="34" charset="0"/>
                <a:cs typeface="Calibri" panose="020F0502020204030204" pitchFamily="34" charset="0"/>
              </a:rPr>
              <a:t> de </a:t>
            </a:r>
            <a:r>
              <a:rPr lang="en-US" sz="2600" b="0" i="0" u="none" strike="noStrike" dirty="0" err="1">
                <a:solidFill>
                  <a:srgbClr val="000000"/>
                </a:solidFill>
                <a:effectLst/>
                <a:latin typeface="Calibri" panose="020F0502020204030204" pitchFamily="34" charset="0"/>
                <a:cs typeface="Calibri" panose="020F0502020204030204" pitchFamily="34" charset="0"/>
              </a:rPr>
              <a:t>ejecución</a:t>
            </a:r>
            <a:r>
              <a:rPr lang="en-US" sz="2600" b="0" i="0" u="none" strike="noStrike" dirty="0">
                <a:solidFill>
                  <a:srgbClr val="000000"/>
                </a:solidFill>
                <a:effectLst/>
                <a:latin typeface="Calibri" panose="020F0502020204030204" pitchFamily="34" charset="0"/>
                <a:cs typeface="Calibri" panose="020F0502020204030204" pitchFamily="34" charset="0"/>
              </a:rPr>
              <a:t>. Por </a:t>
            </a:r>
            <a:r>
              <a:rPr lang="en-US" sz="2600" b="0" i="0" u="none" strike="noStrike" dirty="0" err="1">
                <a:solidFill>
                  <a:srgbClr val="000000"/>
                </a:solidFill>
                <a:effectLst/>
                <a:latin typeface="Calibri" panose="020F0502020204030204" pitchFamily="34" charset="0"/>
                <a:cs typeface="Calibri" panose="020F0502020204030204" pitchFamily="34" charset="0"/>
              </a:rPr>
              <a:t>ejemplo</a:t>
            </a:r>
            <a:r>
              <a:rPr lang="en-US" sz="2600" b="0" i="0" u="none" strike="noStrike" dirty="0">
                <a:solidFill>
                  <a:srgbClr val="000000"/>
                </a:solidFill>
                <a:effectLst/>
                <a:latin typeface="Calibri" panose="020F0502020204030204" pitchFamily="34" charset="0"/>
                <a:cs typeface="Calibri" panose="020F0502020204030204" pitchFamily="34" charset="0"/>
              </a:rPr>
              <a:t>, </a:t>
            </a:r>
            <a:r>
              <a:rPr lang="en-US" sz="2600" b="0" i="0" u="none" strike="noStrike" dirty="0" err="1">
                <a:solidFill>
                  <a:srgbClr val="000000"/>
                </a:solidFill>
                <a:effectLst/>
                <a:latin typeface="Calibri" panose="020F0502020204030204" pitchFamily="34" charset="0"/>
                <a:cs typeface="Calibri" panose="020F0502020204030204" pitchFamily="34" charset="0"/>
              </a:rPr>
              <a:t>si</a:t>
            </a:r>
            <a:r>
              <a:rPr lang="en-US" sz="2600" b="0" i="0" u="none" strike="noStrike" dirty="0">
                <a:solidFill>
                  <a:srgbClr val="000000"/>
                </a:solidFill>
                <a:effectLst/>
                <a:latin typeface="Calibri" panose="020F0502020204030204" pitchFamily="34" charset="0"/>
                <a:cs typeface="Calibri" panose="020F0502020204030204" pitchFamily="34" charset="0"/>
              </a:rPr>
              <a:t> a la </a:t>
            </a:r>
            <a:r>
              <a:rPr lang="en-US" sz="2600" b="0" i="0" u="none" strike="noStrike" dirty="0" err="1">
                <a:solidFill>
                  <a:srgbClr val="000000"/>
                </a:solidFill>
                <a:effectLst/>
                <a:latin typeface="Calibri" panose="020F0502020204030204" pitchFamily="34" charset="0"/>
                <a:cs typeface="Calibri" panose="020F0502020204030204" pitchFamily="34" charset="0"/>
              </a:rPr>
              <a:t>etiqueta</a:t>
            </a:r>
            <a:r>
              <a:rPr lang="en-US" sz="2600" b="0" i="0" u="none" strike="noStrike" dirty="0">
                <a:solidFill>
                  <a:srgbClr val="000000"/>
                </a:solidFill>
                <a:effectLst/>
                <a:latin typeface="Calibri" panose="020F0502020204030204" pitchFamily="34" charset="0"/>
                <a:cs typeface="Calibri" panose="020F0502020204030204" pitchFamily="34" charset="0"/>
              </a:rPr>
              <a:t> </a:t>
            </a:r>
            <a:r>
              <a:rPr lang="en-US" sz="2600" b="0" i="0" u="none" strike="noStrike" dirty="0">
                <a:solidFill>
                  <a:srgbClr val="434343"/>
                </a:solidFill>
                <a:effectLst/>
                <a:latin typeface="Calibri" panose="020F0502020204030204" pitchFamily="34" charset="0"/>
                <a:cs typeface="Calibri" panose="020F0502020204030204" pitchFamily="34" charset="0"/>
              </a:rPr>
              <a:t>&lt;p&gt;</a:t>
            </a:r>
            <a:r>
              <a:rPr lang="en-US" sz="2600" b="0" i="0" u="none" strike="noStrike" dirty="0">
                <a:solidFill>
                  <a:srgbClr val="000000"/>
                </a:solidFill>
                <a:effectLst/>
                <a:latin typeface="Calibri" panose="020F0502020204030204" pitchFamily="34" charset="0"/>
                <a:cs typeface="Calibri" panose="020F0502020204030204" pitchFamily="34" charset="0"/>
              </a:rPr>
              <a:t> le </a:t>
            </a:r>
            <a:r>
              <a:rPr lang="en-US" sz="2600" b="0" i="0" u="none" strike="noStrike" dirty="0" err="1">
                <a:solidFill>
                  <a:srgbClr val="000000"/>
                </a:solidFill>
                <a:effectLst/>
                <a:latin typeface="Calibri" panose="020F0502020204030204" pitchFamily="34" charset="0"/>
                <a:cs typeface="Calibri" panose="020F0502020204030204" pitchFamily="34" charset="0"/>
              </a:rPr>
              <a:t>queremos</a:t>
            </a:r>
            <a:r>
              <a:rPr lang="en-US" sz="2600" b="0" i="0" u="none" strike="noStrike" dirty="0">
                <a:solidFill>
                  <a:srgbClr val="000000"/>
                </a:solidFill>
                <a:effectLst/>
                <a:latin typeface="Calibri" panose="020F0502020204030204" pitchFamily="34" charset="0"/>
                <a:cs typeface="Calibri" panose="020F0502020204030204" pitchFamily="34" charset="0"/>
              </a:rPr>
              <a:t> </a:t>
            </a:r>
            <a:r>
              <a:rPr lang="en-US" sz="2600" b="0" i="0" u="none" strike="noStrike" dirty="0" err="1">
                <a:solidFill>
                  <a:srgbClr val="000000"/>
                </a:solidFill>
                <a:effectLst/>
                <a:latin typeface="Calibri" panose="020F0502020204030204" pitchFamily="34" charset="0"/>
                <a:cs typeface="Calibri" panose="020F0502020204030204" pitchFamily="34" charset="0"/>
              </a:rPr>
              <a:t>modificar</a:t>
            </a:r>
            <a:r>
              <a:rPr lang="en-US" sz="2600" b="0" i="0" u="none" strike="noStrike" dirty="0">
                <a:solidFill>
                  <a:srgbClr val="000000"/>
                </a:solidFill>
                <a:effectLst/>
                <a:latin typeface="Calibri" panose="020F0502020204030204" pitchFamily="34" charset="0"/>
                <a:cs typeface="Calibri" panose="020F0502020204030204" pitchFamily="34" charset="0"/>
              </a:rPr>
              <a:t> </a:t>
            </a:r>
            <a:r>
              <a:rPr lang="en-US" sz="2600" b="0" i="0" u="none" strike="noStrike" dirty="0" err="1">
                <a:solidFill>
                  <a:srgbClr val="000000"/>
                </a:solidFill>
                <a:effectLst/>
                <a:latin typeface="Calibri" panose="020F0502020204030204" pitchFamily="34" charset="0"/>
                <a:cs typeface="Calibri" panose="020F0502020204030204" pitchFamily="34" charset="0"/>
              </a:rPr>
              <a:t>los</a:t>
            </a:r>
            <a:r>
              <a:rPr lang="en-US" sz="2600" b="0" i="0" u="none" strike="noStrike" dirty="0">
                <a:solidFill>
                  <a:srgbClr val="000000"/>
                </a:solidFill>
                <a:effectLst/>
                <a:latin typeface="Calibri" panose="020F0502020204030204" pitchFamily="34" charset="0"/>
                <a:cs typeface="Calibri" panose="020F0502020204030204" pitchFamily="34" charset="0"/>
              </a:rPr>
              <a:t> </a:t>
            </a:r>
            <a:r>
              <a:rPr lang="en-US" sz="2600" b="0" i="0" u="none" strike="noStrike" dirty="0" err="1">
                <a:solidFill>
                  <a:srgbClr val="000000"/>
                </a:solidFill>
                <a:effectLst/>
                <a:latin typeface="Calibri" panose="020F0502020204030204" pitchFamily="34" charset="0"/>
                <a:cs typeface="Calibri" panose="020F0502020204030204" pitchFamily="34" charset="0"/>
              </a:rPr>
              <a:t>estilos</a:t>
            </a:r>
            <a:r>
              <a:rPr lang="en-US" sz="2600" b="0" i="0" u="none" strike="noStrike" dirty="0">
                <a:solidFill>
                  <a:srgbClr val="000000"/>
                </a:solidFill>
                <a:effectLst/>
                <a:latin typeface="Calibri" panose="020F0502020204030204" pitchFamily="34" charset="0"/>
                <a:cs typeface="Calibri" panose="020F0502020204030204" pitchFamily="34" charset="0"/>
              </a:rPr>
              <a:t> </a:t>
            </a:r>
            <a:r>
              <a:rPr lang="en-US" sz="2600" b="0" i="0" u="none" strike="noStrike" dirty="0" err="1">
                <a:solidFill>
                  <a:srgbClr val="000000"/>
                </a:solidFill>
                <a:effectLst/>
                <a:latin typeface="Calibri" panose="020F0502020204030204" pitchFamily="34" charset="0"/>
                <a:cs typeface="Calibri" panose="020F0502020204030204" pitchFamily="34" charset="0"/>
              </a:rPr>
              <a:t>según</a:t>
            </a:r>
            <a:r>
              <a:rPr lang="en-US" sz="2600" b="0" i="0" u="none" strike="noStrike" dirty="0">
                <a:solidFill>
                  <a:srgbClr val="000000"/>
                </a:solidFill>
                <a:effectLst/>
                <a:latin typeface="Calibri" panose="020F0502020204030204" pitchFamily="34" charset="0"/>
                <a:cs typeface="Calibri" panose="020F0502020204030204" pitchFamily="34" charset="0"/>
              </a:rPr>
              <a:t> </a:t>
            </a:r>
            <a:r>
              <a:rPr lang="en-US" sz="2600" b="0" i="0" u="none" strike="noStrike" dirty="0" err="1">
                <a:solidFill>
                  <a:srgbClr val="000000"/>
                </a:solidFill>
                <a:effectLst/>
                <a:latin typeface="Calibri" panose="020F0502020204030204" pitchFamily="34" charset="0"/>
                <a:cs typeface="Calibri" panose="020F0502020204030204" pitchFamily="34" charset="0"/>
              </a:rPr>
              <a:t>si</a:t>
            </a:r>
            <a:r>
              <a:rPr lang="en-US" sz="2600" b="0" i="0" u="none" strike="noStrike" dirty="0">
                <a:solidFill>
                  <a:srgbClr val="000000"/>
                </a:solidFill>
                <a:effectLst/>
                <a:latin typeface="Calibri" panose="020F0502020204030204" pitchFamily="34" charset="0"/>
                <a:cs typeface="Calibri" panose="020F0502020204030204" pitchFamily="34" charset="0"/>
              </a:rPr>
              <a:t> la variable </a:t>
            </a:r>
            <a:r>
              <a:rPr lang="en-US" sz="2600" b="1" i="0" u="none" strike="noStrike" dirty="0">
                <a:solidFill>
                  <a:srgbClr val="000000"/>
                </a:solidFill>
                <a:effectLst/>
                <a:latin typeface="Calibri" panose="020F0502020204030204" pitchFamily="34" charset="0"/>
                <a:cs typeface="Calibri" panose="020F0502020204030204" pitchFamily="34" charset="0"/>
              </a:rPr>
              <a:t>condition </a:t>
            </a:r>
            <a:r>
              <a:rPr lang="en-US" sz="2600" b="0" i="0" u="none" strike="noStrike" dirty="0">
                <a:solidFill>
                  <a:srgbClr val="000000"/>
                </a:solidFill>
                <a:effectLst/>
                <a:latin typeface="Calibri" panose="020F0502020204030204" pitchFamily="34" charset="0"/>
                <a:cs typeface="Calibri" panose="020F0502020204030204" pitchFamily="34" charset="0"/>
              </a:rPr>
              <a:t>es </a:t>
            </a:r>
            <a:r>
              <a:rPr lang="en-US" sz="2600" b="0" i="0" u="none" strike="noStrike" dirty="0" err="1">
                <a:solidFill>
                  <a:srgbClr val="000000"/>
                </a:solidFill>
                <a:effectLst/>
                <a:latin typeface="Calibri" panose="020F0502020204030204" pitchFamily="34" charset="0"/>
                <a:cs typeface="Calibri" panose="020F0502020204030204" pitchFamily="34" charset="0"/>
              </a:rPr>
              <a:t>verdadera</a:t>
            </a:r>
            <a:r>
              <a:rPr lang="en-US" sz="2600" b="0" i="0" u="none" strike="noStrike" dirty="0">
                <a:solidFill>
                  <a:srgbClr val="000000"/>
                </a:solidFill>
                <a:effectLst/>
                <a:latin typeface="Calibri" panose="020F0502020204030204" pitchFamily="34" charset="0"/>
                <a:cs typeface="Calibri" panose="020F0502020204030204" pitchFamily="34" charset="0"/>
              </a:rPr>
              <a:t> o falsa, </a:t>
            </a:r>
            <a:r>
              <a:rPr lang="en-US" sz="2600" b="0" i="0" u="none" strike="noStrike" dirty="0" err="1">
                <a:solidFill>
                  <a:srgbClr val="000000"/>
                </a:solidFill>
                <a:effectLst/>
                <a:latin typeface="Calibri" panose="020F0502020204030204" pitchFamily="34" charset="0"/>
                <a:cs typeface="Calibri" panose="020F0502020204030204" pitchFamily="34" charset="0"/>
              </a:rPr>
              <a:t>podemos</a:t>
            </a:r>
            <a:r>
              <a:rPr lang="en-US" sz="2600" b="0" i="0" u="none" strike="noStrike" dirty="0">
                <a:solidFill>
                  <a:srgbClr val="000000"/>
                </a:solidFill>
                <a:effectLst/>
                <a:latin typeface="Calibri" panose="020F0502020204030204" pitchFamily="34" charset="0"/>
                <a:cs typeface="Calibri" panose="020F0502020204030204" pitchFamily="34" charset="0"/>
              </a:rPr>
              <a:t> </a:t>
            </a:r>
            <a:r>
              <a:rPr lang="en-US" sz="2600" b="0" i="0" u="none" strike="noStrike" dirty="0" err="1">
                <a:solidFill>
                  <a:srgbClr val="000000"/>
                </a:solidFill>
                <a:effectLst/>
                <a:latin typeface="Calibri" panose="020F0502020204030204" pitchFamily="34" charset="0"/>
                <a:cs typeface="Calibri" panose="020F0502020204030204" pitchFamily="34" charset="0"/>
              </a:rPr>
              <a:t>escribir</a:t>
            </a:r>
            <a:r>
              <a:rPr lang="en-US" sz="2600" b="0" i="0" u="none" strike="noStrike" dirty="0">
                <a:solidFill>
                  <a:srgbClr val="000000"/>
                </a:solidFill>
                <a:effectLst/>
                <a:latin typeface="Calibri" panose="020F0502020204030204" pitchFamily="34" charset="0"/>
                <a:cs typeface="Calibri" panose="020F0502020204030204" pitchFamily="34" charset="0"/>
              </a:rPr>
              <a:t> la </a:t>
            </a:r>
            <a:r>
              <a:rPr lang="en-US" sz="2600" b="0" i="0" u="none" strike="noStrike" dirty="0" err="1">
                <a:solidFill>
                  <a:srgbClr val="000000"/>
                </a:solidFill>
                <a:effectLst/>
                <a:latin typeface="Calibri" panose="020F0502020204030204" pitchFamily="34" charset="0"/>
                <a:cs typeface="Calibri" panose="020F0502020204030204" pitchFamily="34" charset="0"/>
              </a:rPr>
              <a:t>siguiente</a:t>
            </a:r>
            <a:r>
              <a:rPr lang="en-US" sz="2600" b="0" i="0" u="none" strike="noStrike" dirty="0">
                <a:solidFill>
                  <a:srgbClr val="000000"/>
                </a:solidFill>
                <a:effectLst/>
                <a:latin typeface="Calibri" panose="020F0502020204030204" pitchFamily="34" charset="0"/>
                <a:cs typeface="Calibri" panose="020F0502020204030204" pitchFamily="34" charset="0"/>
              </a:rPr>
              <a:t> </a:t>
            </a:r>
            <a:r>
              <a:rPr lang="en-US" sz="2600" b="0" i="0" u="none" strike="noStrike" dirty="0" err="1">
                <a:solidFill>
                  <a:srgbClr val="000000"/>
                </a:solidFill>
                <a:effectLst/>
                <a:latin typeface="Calibri" panose="020F0502020204030204" pitchFamily="34" charset="0"/>
                <a:cs typeface="Calibri" panose="020F0502020204030204" pitchFamily="34" charset="0"/>
              </a:rPr>
              <a:t>línea</a:t>
            </a:r>
            <a:r>
              <a:rPr lang="en-US" sz="2600" b="0" i="0" u="none" strike="noStrike" dirty="0">
                <a:solidFill>
                  <a:srgbClr val="000000"/>
                </a:solidFill>
                <a:effectLst/>
                <a:latin typeface="Calibri" panose="020F0502020204030204" pitchFamily="34" charset="0"/>
                <a:cs typeface="Calibri" panose="020F0502020204030204" pitchFamily="34" charset="0"/>
              </a:rPr>
              <a:t> de </a:t>
            </a:r>
            <a:r>
              <a:rPr lang="en-US" sz="2600" b="0" i="0" u="none" strike="noStrike" dirty="0" err="1">
                <a:solidFill>
                  <a:srgbClr val="000000"/>
                </a:solidFill>
                <a:effectLst/>
                <a:latin typeface="Calibri" panose="020F0502020204030204" pitchFamily="34" charset="0"/>
                <a:cs typeface="Calibri" panose="020F0502020204030204" pitchFamily="34" charset="0"/>
              </a:rPr>
              <a:t>código</a:t>
            </a:r>
            <a:r>
              <a:rPr lang="en-US" sz="2600" b="0" i="0" u="none" strike="noStrike" dirty="0">
                <a:solidFill>
                  <a:srgbClr val="000000"/>
                </a:solidFill>
                <a:effectLst/>
                <a:latin typeface="Calibri" panose="020F0502020204030204" pitchFamily="34" charset="0"/>
                <a:cs typeface="Calibri" panose="020F0502020204030204" pitchFamily="34" charset="0"/>
              </a:rPr>
              <a:t>:</a:t>
            </a:r>
          </a:p>
          <a:p>
            <a:endParaRPr lang="en-US" sz="2600" dirty="0">
              <a:solidFill>
                <a:srgbClr val="000000"/>
              </a:solidFill>
              <a:latin typeface="Calibri" panose="020F0502020204030204" pitchFamily="34" charset="0"/>
              <a:cs typeface="Calibri" panose="020F0502020204030204" pitchFamily="34" charset="0"/>
            </a:endParaRPr>
          </a:p>
          <a:p>
            <a:endParaRPr lang="en-US" sz="2600" dirty="0">
              <a:solidFill>
                <a:srgbClr val="000000"/>
              </a:solidFill>
              <a:latin typeface="Calibri" panose="020F0502020204030204" pitchFamily="34" charset="0"/>
              <a:cs typeface="Calibri" panose="020F0502020204030204" pitchFamily="34" charset="0"/>
            </a:endParaRPr>
          </a:p>
          <a:p>
            <a:endParaRPr lang="en-US" sz="2600" dirty="0">
              <a:solidFill>
                <a:srgbClr val="000000"/>
              </a:solidFill>
              <a:latin typeface="Calibri" panose="020F0502020204030204" pitchFamily="34" charset="0"/>
              <a:cs typeface="Calibri" panose="020F0502020204030204" pitchFamily="34" charset="0"/>
            </a:endParaRPr>
          </a:p>
          <a:p>
            <a:pPr marL="76200" indent="0">
              <a:buNone/>
            </a:pPr>
            <a:endParaRPr lang="en-US" sz="2600" dirty="0">
              <a:solidFill>
                <a:srgbClr val="000000"/>
              </a:solidFill>
              <a:latin typeface="Calibri" panose="020F0502020204030204" pitchFamily="34" charset="0"/>
              <a:cs typeface="Calibri" panose="020F0502020204030204" pitchFamily="34" charset="0"/>
            </a:endParaRPr>
          </a:p>
          <a:p>
            <a:endParaRPr lang="en-US" sz="2600" dirty="0">
              <a:solidFill>
                <a:srgbClr val="000000"/>
              </a:solidFill>
              <a:latin typeface="Calibri" panose="020F0502020204030204" pitchFamily="34" charset="0"/>
              <a:cs typeface="Calibri" panose="020F0502020204030204" pitchFamily="34" charset="0"/>
            </a:endParaRPr>
          </a:p>
          <a:p>
            <a:pPr algn="just" rtl="0" fontAlgn="base">
              <a:buFont typeface="Arial" panose="020B0604020202020204" pitchFamily="34" charset="0"/>
              <a:buChar char="•"/>
            </a:pPr>
            <a:r>
              <a:rPr lang="en-US" sz="2600" b="0" i="0" u="none" strike="noStrike" dirty="0">
                <a:solidFill>
                  <a:srgbClr val="000000"/>
                </a:solidFill>
                <a:effectLst/>
                <a:latin typeface="Calibri" panose="020F0502020204030204" pitchFamily="34" charset="0"/>
                <a:cs typeface="Calibri" panose="020F0502020204030204" pitchFamily="34" charset="0"/>
              </a:rPr>
              <a:t> Si condition es </a:t>
            </a:r>
            <a:r>
              <a:rPr lang="en-US" sz="2600" b="0" i="0" u="none" strike="noStrike" dirty="0" err="1">
                <a:solidFill>
                  <a:srgbClr val="000000"/>
                </a:solidFill>
                <a:effectLst/>
                <a:latin typeface="Calibri" panose="020F0502020204030204" pitchFamily="34" charset="0"/>
                <a:cs typeface="Calibri" panose="020F0502020204030204" pitchFamily="34" charset="0"/>
              </a:rPr>
              <a:t>verdadera</a:t>
            </a:r>
            <a:r>
              <a:rPr lang="en-US" sz="2600" b="0" i="0" u="none" strike="noStrike" dirty="0">
                <a:solidFill>
                  <a:srgbClr val="000000"/>
                </a:solidFill>
                <a:effectLst/>
                <a:latin typeface="Calibri" panose="020F0502020204030204" pitchFamily="34" charset="0"/>
                <a:cs typeface="Calibri" panose="020F0502020204030204" pitchFamily="34" charset="0"/>
              </a:rPr>
              <a:t>, </a:t>
            </a:r>
            <a:r>
              <a:rPr lang="en-US" sz="2600" b="0" i="0" u="none" strike="noStrike" dirty="0" err="1">
                <a:solidFill>
                  <a:srgbClr val="000000"/>
                </a:solidFill>
                <a:effectLst/>
                <a:latin typeface="Calibri" panose="020F0502020204030204" pitchFamily="34" charset="0"/>
                <a:cs typeface="Calibri" panose="020F0502020204030204" pitchFamily="34" charset="0"/>
              </a:rPr>
              <a:t>cuando</a:t>
            </a:r>
            <a:r>
              <a:rPr lang="en-US" sz="2600" b="0" i="0" u="none" strike="noStrike" dirty="0">
                <a:solidFill>
                  <a:srgbClr val="000000"/>
                </a:solidFill>
                <a:effectLst/>
                <a:latin typeface="Calibri" panose="020F0502020204030204" pitchFamily="34" charset="0"/>
                <a:cs typeface="Calibri" panose="020F0502020204030204" pitchFamily="34" charset="0"/>
              </a:rPr>
              <a:t> se </a:t>
            </a:r>
            <a:r>
              <a:rPr lang="en-US" sz="2600" b="0" i="0" u="none" strike="noStrike" dirty="0" err="1">
                <a:solidFill>
                  <a:srgbClr val="000000"/>
                </a:solidFill>
                <a:effectLst/>
                <a:latin typeface="Calibri" panose="020F0502020204030204" pitchFamily="34" charset="0"/>
                <a:cs typeface="Calibri" panose="020F0502020204030204" pitchFamily="34" charset="0"/>
              </a:rPr>
              <a:t>renderiza</a:t>
            </a:r>
            <a:r>
              <a:rPr lang="en-US" sz="2600" b="0" i="0" u="none" strike="noStrike" dirty="0">
                <a:solidFill>
                  <a:srgbClr val="000000"/>
                </a:solidFill>
                <a:effectLst/>
                <a:latin typeface="Calibri" panose="020F0502020204030204" pitchFamily="34" charset="0"/>
                <a:cs typeface="Calibri" panose="020F0502020204030204" pitchFamily="34" charset="0"/>
              </a:rPr>
              <a:t> </a:t>
            </a:r>
            <a:r>
              <a:rPr lang="en-US" sz="2600" b="0" i="0" u="none" strike="noStrike" dirty="0" err="1">
                <a:solidFill>
                  <a:srgbClr val="000000"/>
                </a:solidFill>
                <a:effectLst/>
                <a:latin typeface="Calibri" panose="020F0502020204030204" pitchFamily="34" charset="0"/>
                <a:cs typeface="Calibri" panose="020F0502020204030204" pitchFamily="34" charset="0"/>
              </a:rPr>
              <a:t>el</a:t>
            </a:r>
            <a:r>
              <a:rPr lang="en-US" sz="2600" b="0" i="0" u="none" strike="noStrike" dirty="0">
                <a:solidFill>
                  <a:srgbClr val="000000"/>
                </a:solidFill>
                <a:effectLst/>
                <a:latin typeface="Calibri" panose="020F0502020204030204" pitchFamily="34" charset="0"/>
                <a:cs typeface="Calibri" panose="020F0502020204030204" pitchFamily="34" charset="0"/>
              </a:rPr>
              <a:t> HTML </a:t>
            </a:r>
            <a:r>
              <a:rPr lang="en-US" sz="2600" b="0" i="0" u="none" strike="noStrike" dirty="0" err="1">
                <a:solidFill>
                  <a:srgbClr val="000000"/>
                </a:solidFill>
                <a:effectLst/>
                <a:latin typeface="Calibri" panose="020F0502020204030204" pitchFamily="34" charset="0"/>
                <a:cs typeface="Calibri" panose="020F0502020204030204" pitchFamily="34" charset="0"/>
              </a:rPr>
              <a:t>nos</a:t>
            </a:r>
            <a:r>
              <a:rPr lang="en-US" sz="2600" b="0" i="0" u="none" strike="noStrike" dirty="0">
                <a:solidFill>
                  <a:srgbClr val="000000"/>
                </a:solidFill>
                <a:effectLst/>
                <a:latin typeface="Calibri" panose="020F0502020204030204" pitchFamily="34" charset="0"/>
                <a:cs typeface="Calibri" panose="020F0502020204030204" pitchFamily="34" charset="0"/>
              </a:rPr>
              <a:t> </a:t>
            </a:r>
            <a:r>
              <a:rPr lang="en-US" sz="2600" b="0" i="0" u="none" strike="noStrike" dirty="0" err="1">
                <a:solidFill>
                  <a:srgbClr val="000000"/>
                </a:solidFill>
                <a:effectLst/>
                <a:latin typeface="Calibri" panose="020F0502020204030204" pitchFamily="34" charset="0"/>
                <a:cs typeface="Calibri" panose="020F0502020204030204" pitchFamily="34" charset="0"/>
              </a:rPr>
              <a:t>quedaría</a:t>
            </a:r>
            <a:r>
              <a:rPr lang="en-US" sz="2600" b="0" i="0" u="none" strike="noStrike" dirty="0">
                <a:solidFill>
                  <a:srgbClr val="000000"/>
                </a:solidFill>
                <a:effectLst/>
                <a:latin typeface="Calibri" panose="020F0502020204030204" pitchFamily="34" charset="0"/>
                <a:cs typeface="Calibri" panose="020F0502020204030204" pitchFamily="34" charset="0"/>
              </a:rPr>
              <a:t>: </a:t>
            </a:r>
          </a:p>
          <a:p>
            <a:pPr marL="76200" indent="0" algn="just" rtl="0">
              <a:buNone/>
            </a:pPr>
            <a:r>
              <a:rPr lang="en-US" sz="2600" b="0" i="0" u="none" strike="noStrike" dirty="0">
                <a:solidFill>
                  <a:srgbClr val="383A42"/>
                </a:solidFill>
                <a:effectLst/>
                <a:latin typeface="Calibri" panose="020F0502020204030204" pitchFamily="34" charset="0"/>
                <a:cs typeface="Calibri" panose="020F0502020204030204" pitchFamily="34" charset="0"/>
              </a:rPr>
              <a:t>&lt;</a:t>
            </a:r>
            <a:r>
              <a:rPr lang="en-US" sz="2600" b="0" i="0" u="none" strike="noStrike" dirty="0">
                <a:solidFill>
                  <a:srgbClr val="FF9800"/>
                </a:solidFill>
                <a:effectLst/>
                <a:latin typeface="Calibri" panose="020F0502020204030204" pitchFamily="34" charset="0"/>
                <a:cs typeface="Calibri" panose="020F0502020204030204" pitchFamily="34" charset="0"/>
              </a:rPr>
              <a:t>p </a:t>
            </a:r>
            <a:r>
              <a:rPr lang="en-US" sz="2600" b="0" i="0" u="none" strike="noStrike" dirty="0">
                <a:solidFill>
                  <a:srgbClr val="03A9F4"/>
                </a:solidFill>
                <a:effectLst/>
                <a:latin typeface="Calibri" panose="020F0502020204030204" pitchFamily="34" charset="0"/>
                <a:cs typeface="Calibri" panose="020F0502020204030204" pitchFamily="34" charset="0"/>
              </a:rPr>
              <a:t>class</a:t>
            </a:r>
            <a:r>
              <a:rPr lang="en-US" sz="2600" b="0" i="0" u="none" strike="noStrike" dirty="0">
                <a:solidFill>
                  <a:srgbClr val="383A42"/>
                </a:solidFill>
                <a:effectLst/>
                <a:latin typeface="Calibri" panose="020F0502020204030204" pitchFamily="34" charset="0"/>
                <a:cs typeface="Calibri" panose="020F0502020204030204" pitchFamily="34" charset="0"/>
              </a:rPr>
              <a:t>=</a:t>
            </a:r>
            <a:r>
              <a:rPr lang="en-US" sz="2600" b="0" i="0" u="none" strike="noStrike" dirty="0">
                <a:solidFill>
                  <a:srgbClr val="EC183F"/>
                </a:solidFill>
                <a:effectLst/>
                <a:latin typeface="Calibri" panose="020F0502020204030204" pitchFamily="34" charset="0"/>
                <a:cs typeface="Calibri" panose="020F0502020204030204" pitchFamily="34" charset="0"/>
              </a:rPr>
              <a:t>"white"</a:t>
            </a:r>
            <a:r>
              <a:rPr lang="en-US" sz="2600" b="0" i="0" u="none" strike="noStrike" dirty="0">
                <a:solidFill>
                  <a:srgbClr val="000088"/>
                </a:solidFill>
                <a:effectLst/>
                <a:latin typeface="Calibri" panose="020F0502020204030204" pitchFamily="34" charset="0"/>
                <a:cs typeface="Calibri" panose="020F0502020204030204" pitchFamily="34" charset="0"/>
              </a:rPr>
              <a:t>&gt;</a:t>
            </a:r>
            <a:r>
              <a:rPr lang="en-US" sz="2600" b="0" i="0" u="none" strike="noStrike" dirty="0">
                <a:solidFill>
                  <a:srgbClr val="383A42"/>
                </a:solidFill>
                <a:effectLst/>
                <a:latin typeface="Calibri" panose="020F0502020204030204" pitchFamily="34" charset="0"/>
                <a:cs typeface="Calibri" panose="020F0502020204030204" pitchFamily="34" charset="0"/>
              </a:rPr>
              <a:t>&lt;/</a:t>
            </a:r>
            <a:r>
              <a:rPr lang="en-US" sz="2600" b="0" i="0" u="none" strike="noStrike" dirty="0">
                <a:solidFill>
                  <a:srgbClr val="FF9800"/>
                </a:solidFill>
                <a:effectLst/>
                <a:latin typeface="Calibri" panose="020F0502020204030204" pitchFamily="34" charset="0"/>
                <a:cs typeface="Calibri" panose="020F0502020204030204" pitchFamily="34" charset="0"/>
              </a:rPr>
              <a:t>p</a:t>
            </a:r>
            <a:r>
              <a:rPr lang="en-US" sz="2600" b="0" i="0" u="none" strike="noStrike" dirty="0">
                <a:solidFill>
                  <a:srgbClr val="383A42"/>
                </a:solidFill>
                <a:effectLst/>
                <a:latin typeface="Calibri" panose="020F0502020204030204" pitchFamily="34" charset="0"/>
                <a:cs typeface="Calibri" panose="020F0502020204030204" pitchFamily="34" charset="0"/>
              </a:rPr>
              <a:t>&gt;</a:t>
            </a:r>
            <a:endParaRPr lang="en-US" sz="2600" b="0" dirty="0">
              <a:effectLst/>
              <a:latin typeface="Calibri" panose="020F0502020204030204" pitchFamily="34" charset="0"/>
              <a:cs typeface="Calibri" panose="020F0502020204030204" pitchFamily="34" charset="0"/>
            </a:endParaRPr>
          </a:p>
          <a:p>
            <a:pPr algn="just" rtl="0"/>
            <a:endParaRPr lang="en-US" sz="2600" b="0" dirty="0">
              <a:effectLst/>
              <a:latin typeface="Calibri" panose="020F0502020204030204" pitchFamily="34" charset="0"/>
              <a:cs typeface="Calibri" panose="020F0502020204030204" pitchFamily="34" charset="0"/>
            </a:endParaRPr>
          </a:p>
          <a:p>
            <a:pPr algn="just" rtl="0" fontAlgn="base">
              <a:buFont typeface="Arial" panose="020B0604020202020204" pitchFamily="34" charset="0"/>
              <a:buChar char="•"/>
            </a:pPr>
            <a:r>
              <a:rPr lang="en-US" sz="2600" b="0" i="0" u="none" strike="noStrike" dirty="0">
                <a:solidFill>
                  <a:srgbClr val="000000"/>
                </a:solidFill>
                <a:effectLst/>
                <a:latin typeface="Calibri" panose="020F0502020204030204" pitchFamily="34" charset="0"/>
                <a:cs typeface="Calibri" panose="020F0502020204030204" pitchFamily="34" charset="0"/>
              </a:rPr>
              <a:t>Si condition es falsa, </a:t>
            </a:r>
            <a:r>
              <a:rPr lang="en-US" sz="2600" b="0" i="0" u="none" strike="noStrike" dirty="0" err="1">
                <a:solidFill>
                  <a:srgbClr val="000000"/>
                </a:solidFill>
                <a:effectLst/>
                <a:latin typeface="Calibri" panose="020F0502020204030204" pitchFamily="34" charset="0"/>
                <a:cs typeface="Calibri" panose="020F0502020204030204" pitchFamily="34" charset="0"/>
              </a:rPr>
              <a:t>cuando</a:t>
            </a:r>
            <a:r>
              <a:rPr lang="en-US" sz="2600" b="0" i="0" u="none" strike="noStrike" dirty="0">
                <a:solidFill>
                  <a:srgbClr val="000000"/>
                </a:solidFill>
                <a:effectLst/>
                <a:latin typeface="Calibri" panose="020F0502020204030204" pitchFamily="34" charset="0"/>
                <a:cs typeface="Calibri" panose="020F0502020204030204" pitchFamily="34" charset="0"/>
              </a:rPr>
              <a:t> se </a:t>
            </a:r>
            <a:r>
              <a:rPr lang="en-US" sz="2600" b="0" i="0" u="none" strike="noStrike" dirty="0" err="1">
                <a:solidFill>
                  <a:srgbClr val="000000"/>
                </a:solidFill>
                <a:effectLst/>
                <a:latin typeface="Calibri" panose="020F0502020204030204" pitchFamily="34" charset="0"/>
                <a:cs typeface="Calibri" panose="020F0502020204030204" pitchFamily="34" charset="0"/>
              </a:rPr>
              <a:t>renderiza</a:t>
            </a:r>
            <a:r>
              <a:rPr lang="en-US" sz="2600" b="0" i="0" u="none" strike="noStrike" dirty="0">
                <a:solidFill>
                  <a:srgbClr val="000000"/>
                </a:solidFill>
                <a:effectLst/>
                <a:latin typeface="Calibri" panose="020F0502020204030204" pitchFamily="34" charset="0"/>
                <a:cs typeface="Calibri" panose="020F0502020204030204" pitchFamily="34" charset="0"/>
              </a:rPr>
              <a:t> </a:t>
            </a:r>
            <a:r>
              <a:rPr lang="en-US" sz="2600" b="0" i="0" u="none" strike="noStrike" dirty="0" err="1">
                <a:solidFill>
                  <a:srgbClr val="000000"/>
                </a:solidFill>
                <a:effectLst/>
                <a:latin typeface="Calibri" panose="020F0502020204030204" pitchFamily="34" charset="0"/>
                <a:cs typeface="Calibri" panose="020F0502020204030204" pitchFamily="34" charset="0"/>
              </a:rPr>
              <a:t>el</a:t>
            </a:r>
            <a:r>
              <a:rPr lang="en-US" sz="2600" b="0" i="0" u="none" strike="noStrike" dirty="0">
                <a:solidFill>
                  <a:srgbClr val="000000"/>
                </a:solidFill>
                <a:effectLst/>
                <a:latin typeface="Calibri" panose="020F0502020204030204" pitchFamily="34" charset="0"/>
                <a:cs typeface="Calibri" panose="020F0502020204030204" pitchFamily="34" charset="0"/>
              </a:rPr>
              <a:t> HTML </a:t>
            </a:r>
            <a:r>
              <a:rPr lang="en-US" sz="2600" b="0" i="0" u="none" strike="noStrike" dirty="0" err="1">
                <a:solidFill>
                  <a:srgbClr val="000000"/>
                </a:solidFill>
                <a:effectLst/>
                <a:latin typeface="Calibri" panose="020F0502020204030204" pitchFamily="34" charset="0"/>
                <a:cs typeface="Calibri" panose="020F0502020204030204" pitchFamily="34" charset="0"/>
              </a:rPr>
              <a:t>nos</a:t>
            </a:r>
            <a:r>
              <a:rPr lang="en-US" sz="2600" b="0" i="0" u="none" strike="noStrike" dirty="0">
                <a:solidFill>
                  <a:srgbClr val="000000"/>
                </a:solidFill>
                <a:effectLst/>
                <a:latin typeface="Calibri" panose="020F0502020204030204" pitchFamily="34" charset="0"/>
                <a:cs typeface="Calibri" panose="020F0502020204030204" pitchFamily="34" charset="0"/>
              </a:rPr>
              <a:t> </a:t>
            </a:r>
            <a:r>
              <a:rPr lang="en-US" sz="2600" b="0" i="0" u="none" strike="noStrike" dirty="0" err="1">
                <a:solidFill>
                  <a:srgbClr val="000000"/>
                </a:solidFill>
                <a:effectLst/>
                <a:latin typeface="Calibri" panose="020F0502020204030204" pitchFamily="34" charset="0"/>
                <a:cs typeface="Calibri" panose="020F0502020204030204" pitchFamily="34" charset="0"/>
              </a:rPr>
              <a:t>quedaría</a:t>
            </a:r>
            <a:r>
              <a:rPr lang="en-US" sz="2600" b="0" i="0" u="none" strike="noStrike" dirty="0">
                <a:solidFill>
                  <a:srgbClr val="000000"/>
                </a:solidFill>
                <a:effectLst/>
                <a:latin typeface="Calibri" panose="020F0502020204030204" pitchFamily="34" charset="0"/>
                <a:cs typeface="Calibri" panose="020F0502020204030204" pitchFamily="34" charset="0"/>
              </a:rPr>
              <a:t>:</a:t>
            </a:r>
          </a:p>
          <a:p>
            <a:pPr marL="76200" indent="0" algn="just" rtl="0">
              <a:buNone/>
            </a:pPr>
            <a:r>
              <a:rPr lang="en-US" sz="2600" b="0" i="0" u="none" strike="noStrike" dirty="0">
                <a:solidFill>
                  <a:srgbClr val="383A42"/>
                </a:solidFill>
                <a:effectLst/>
                <a:latin typeface="Calibri" panose="020F0502020204030204" pitchFamily="34" charset="0"/>
                <a:cs typeface="Calibri" panose="020F0502020204030204" pitchFamily="34" charset="0"/>
              </a:rPr>
              <a:t>&lt;</a:t>
            </a:r>
            <a:r>
              <a:rPr lang="en-US" sz="2600" b="0" i="0" u="none" strike="noStrike" dirty="0">
                <a:solidFill>
                  <a:srgbClr val="FF5722"/>
                </a:solidFill>
                <a:effectLst/>
                <a:latin typeface="Calibri" panose="020F0502020204030204" pitchFamily="34" charset="0"/>
                <a:cs typeface="Calibri" panose="020F0502020204030204" pitchFamily="34" charset="0"/>
              </a:rPr>
              <a:t>p</a:t>
            </a:r>
            <a:r>
              <a:rPr lang="en-US" sz="2600" b="0" i="0" u="none" strike="noStrike" dirty="0">
                <a:solidFill>
                  <a:srgbClr val="383A42"/>
                </a:solidFill>
                <a:effectLst/>
                <a:latin typeface="Calibri" panose="020F0502020204030204" pitchFamily="34" charset="0"/>
                <a:cs typeface="Calibri" panose="020F0502020204030204" pitchFamily="34" charset="0"/>
              </a:rPr>
              <a:t> </a:t>
            </a:r>
            <a:r>
              <a:rPr lang="en-US" sz="2600" b="0" i="0" u="none" strike="noStrike" dirty="0">
                <a:solidFill>
                  <a:srgbClr val="03A9F4"/>
                </a:solidFill>
                <a:effectLst/>
                <a:latin typeface="Calibri" panose="020F0502020204030204" pitchFamily="34" charset="0"/>
                <a:cs typeface="Calibri" panose="020F0502020204030204" pitchFamily="34" charset="0"/>
              </a:rPr>
              <a:t>class</a:t>
            </a:r>
            <a:r>
              <a:rPr lang="en-US" sz="2600" b="0" i="0" u="none" strike="noStrike" dirty="0">
                <a:solidFill>
                  <a:srgbClr val="383A42"/>
                </a:solidFill>
                <a:effectLst/>
                <a:latin typeface="Calibri" panose="020F0502020204030204" pitchFamily="34" charset="0"/>
                <a:cs typeface="Calibri" panose="020F0502020204030204" pitchFamily="34" charset="0"/>
              </a:rPr>
              <a:t>=</a:t>
            </a:r>
            <a:r>
              <a:rPr lang="en-US" sz="2600" b="0" i="0" u="none" strike="noStrike" dirty="0">
                <a:solidFill>
                  <a:srgbClr val="EC183F"/>
                </a:solidFill>
                <a:effectLst/>
                <a:latin typeface="Calibri" panose="020F0502020204030204" pitchFamily="34" charset="0"/>
                <a:cs typeface="Calibri" panose="020F0502020204030204" pitchFamily="34" charset="0"/>
              </a:rPr>
              <a:t>"black"</a:t>
            </a:r>
            <a:r>
              <a:rPr lang="en-US" sz="2600" b="0" i="0" u="none" strike="noStrike" dirty="0">
                <a:solidFill>
                  <a:srgbClr val="000088"/>
                </a:solidFill>
                <a:effectLst/>
                <a:latin typeface="Calibri" panose="020F0502020204030204" pitchFamily="34" charset="0"/>
                <a:cs typeface="Calibri" panose="020F0502020204030204" pitchFamily="34" charset="0"/>
              </a:rPr>
              <a:t>&gt;</a:t>
            </a:r>
            <a:r>
              <a:rPr lang="en-US" sz="2600" b="0" i="0" u="none" strike="noStrike" dirty="0">
                <a:solidFill>
                  <a:srgbClr val="383A42"/>
                </a:solidFill>
                <a:effectLst/>
                <a:latin typeface="Calibri" panose="020F0502020204030204" pitchFamily="34" charset="0"/>
                <a:cs typeface="Calibri" panose="020F0502020204030204" pitchFamily="34" charset="0"/>
              </a:rPr>
              <a:t>&lt;/</a:t>
            </a:r>
            <a:r>
              <a:rPr lang="en-US" sz="2600" b="0" i="0" u="none" strike="noStrike" dirty="0">
                <a:solidFill>
                  <a:srgbClr val="FF5722"/>
                </a:solidFill>
                <a:effectLst/>
                <a:latin typeface="Calibri" panose="020F0502020204030204" pitchFamily="34" charset="0"/>
                <a:cs typeface="Calibri" panose="020F0502020204030204" pitchFamily="34" charset="0"/>
              </a:rPr>
              <a:t>p</a:t>
            </a:r>
            <a:r>
              <a:rPr lang="en-US" sz="2600" b="0" i="0" u="none" strike="noStrike" dirty="0">
                <a:solidFill>
                  <a:srgbClr val="383A42"/>
                </a:solidFill>
                <a:effectLst/>
                <a:latin typeface="Calibri" panose="020F0502020204030204" pitchFamily="34" charset="0"/>
                <a:cs typeface="Calibri" panose="020F0502020204030204" pitchFamily="34" charset="0"/>
              </a:rPr>
              <a:t>&gt;</a:t>
            </a:r>
            <a:r>
              <a:rPr lang="en-US" sz="2600" b="0" i="0" u="none" strike="noStrike" dirty="0">
                <a:solidFill>
                  <a:srgbClr val="000000"/>
                </a:solidFill>
                <a:effectLst/>
                <a:latin typeface="Calibri" panose="020F0502020204030204" pitchFamily="34" charset="0"/>
                <a:cs typeface="Calibri" panose="020F0502020204030204" pitchFamily="34" charset="0"/>
              </a:rPr>
              <a:t>  </a:t>
            </a:r>
            <a:endParaRPr lang="en-US" sz="2600" b="0" dirty="0">
              <a:effectLst/>
              <a:latin typeface="Calibri" panose="020F0502020204030204" pitchFamily="34" charset="0"/>
              <a:cs typeface="Calibri" panose="020F0502020204030204" pitchFamily="34" charset="0"/>
            </a:endParaRPr>
          </a:p>
          <a:p>
            <a:pPr marL="76200" indent="0">
              <a:buNone/>
            </a:pPr>
            <a:br>
              <a:rPr lang="en-US" dirty="0"/>
            </a:br>
            <a:endParaRPr lang="en-CO" dirty="0"/>
          </a:p>
        </p:txBody>
      </p:sp>
      <p:sp>
        <p:nvSpPr>
          <p:cNvPr id="4" name="Slide Number Placeholder 3">
            <a:extLst>
              <a:ext uri="{FF2B5EF4-FFF2-40B4-BE49-F238E27FC236}">
                <a16:creationId xmlns:a16="http://schemas.microsoft.com/office/drawing/2014/main" id="{4B18A8AB-9D15-68E4-5BCD-F26D73E577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32</a:t>
            </a:fld>
            <a:endParaRPr lang="es-CO"/>
          </a:p>
        </p:txBody>
      </p:sp>
      <p:pic>
        <p:nvPicPr>
          <p:cNvPr id="5" name="Picture 4">
            <a:extLst>
              <a:ext uri="{FF2B5EF4-FFF2-40B4-BE49-F238E27FC236}">
                <a16:creationId xmlns:a16="http://schemas.microsoft.com/office/drawing/2014/main" id="{54E99967-B4A7-8566-C378-2C931F29C303}"/>
              </a:ext>
            </a:extLst>
          </p:cNvPr>
          <p:cNvPicPr>
            <a:picLocks noChangeAspect="1"/>
          </p:cNvPicPr>
          <p:nvPr/>
        </p:nvPicPr>
        <p:blipFill>
          <a:blip r:embed="rId2"/>
          <a:stretch>
            <a:fillRect/>
          </a:stretch>
        </p:blipFill>
        <p:spPr>
          <a:xfrm>
            <a:off x="2076994" y="2692994"/>
            <a:ext cx="9919513" cy="572719"/>
          </a:xfrm>
          <a:prstGeom prst="rect">
            <a:avLst/>
          </a:prstGeom>
        </p:spPr>
      </p:pic>
    </p:spTree>
    <p:extLst>
      <p:ext uri="{BB962C8B-B14F-4D97-AF65-F5344CB8AC3E}">
        <p14:creationId xmlns:p14="http://schemas.microsoft.com/office/powerpoint/2010/main" val="28729324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55658-D20A-D8FD-757E-C77988A356A6}"/>
              </a:ext>
            </a:extLst>
          </p:cNvPr>
          <p:cNvSpPr>
            <a:spLocks noGrp="1"/>
          </p:cNvSpPr>
          <p:nvPr>
            <p:ph type="title"/>
          </p:nvPr>
        </p:nvSpPr>
        <p:spPr/>
        <p:txBody>
          <a:bodyPr/>
          <a:lstStyle/>
          <a:p>
            <a:r>
              <a:rPr lang="en-US" dirty="0" err="1"/>
              <a:t>Th:classappend</a:t>
            </a:r>
            <a:endParaRPr lang="en-CO" dirty="0"/>
          </a:p>
        </p:txBody>
      </p:sp>
      <p:sp>
        <p:nvSpPr>
          <p:cNvPr id="3" name="Text Placeholder 2">
            <a:extLst>
              <a:ext uri="{FF2B5EF4-FFF2-40B4-BE49-F238E27FC236}">
                <a16:creationId xmlns:a16="http://schemas.microsoft.com/office/drawing/2014/main" id="{02A41258-F6B4-9124-6CEB-4A524F842A03}"/>
              </a:ext>
            </a:extLst>
          </p:cNvPr>
          <p:cNvSpPr>
            <a:spLocks noGrp="1"/>
          </p:cNvSpPr>
          <p:nvPr>
            <p:ph type="body" idx="1"/>
          </p:nvPr>
        </p:nvSpPr>
        <p:spPr/>
        <p:txBody>
          <a:bodyPr/>
          <a:lstStyle/>
          <a:p>
            <a:r>
              <a:rPr lang="en-US" sz="2000" b="0" i="0" u="none" strike="noStrike" dirty="0" err="1">
                <a:solidFill>
                  <a:srgbClr val="000000"/>
                </a:solidFill>
                <a:effectLst/>
                <a:latin typeface="Calibri" panose="020F0502020204030204" pitchFamily="34" charset="0"/>
                <a:cs typeface="Calibri" panose="020F0502020204030204" pitchFamily="34" charset="0"/>
              </a:rPr>
              <a:t>Permite</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agregar</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estilos</a:t>
            </a:r>
            <a:r>
              <a:rPr lang="en-US" sz="2000" b="0" i="0" u="none" strike="noStrike" dirty="0">
                <a:solidFill>
                  <a:srgbClr val="000000"/>
                </a:solidFill>
                <a:effectLst/>
                <a:latin typeface="Calibri" panose="020F0502020204030204" pitchFamily="34" charset="0"/>
                <a:cs typeface="Calibri" panose="020F0502020204030204" pitchFamily="34" charset="0"/>
              </a:rPr>
              <a:t> a las </a:t>
            </a:r>
            <a:r>
              <a:rPr lang="en-US" sz="2000" b="0" i="0" u="none" strike="noStrike" dirty="0" err="1">
                <a:solidFill>
                  <a:srgbClr val="000000"/>
                </a:solidFill>
                <a:effectLst/>
                <a:latin typeface="Calibri" panose="020F0502020204030204" pitchFamily="34" charset="0"/>
                <a:cs typeface="Calibri" panose="020F0502020204030204" pitchFamily="34" charset="0"/>
              </a:rPr>
              <a:t>clases</a:t>
            </a:r>
            <a:r>
              <a:rPr lang="en-US" sz="2000" b="0" i="0" u="none" strike="noStrike" dirty="0">
                <a:solidFill>
                  <a:srgbClr val="000000"/>
                </a:solidFill>
                <a:effectLst/>
                <a:latin typeface="Calibri" panose="020F0502020204030204" pitchFamily="34" charset="0"/>
                <a:cs typeface="Calibri" panose="020F0502020204030204" pitchFamily="34" charset="0"/>
              </a:rPr>
              <a:t> de un </a:t>
            </a:r>
            <a:r>
              <a:rPr lang="en-US" sz="2000" b="0" i="0" u="none" strike="noStrike" dirty="0" err="1">
                <a:solidFill>
                  <a:srgbClr val="000000"/>
                </a:solidFill>
                <a:effectLst/>
                <a:latin typeface="Calibri" panose="020F0502020204030204" pitchFamily="34" charset="0"/>
                <a:cs typeface="Calibri" panose="020F0502020204030204" pitchFamily="34" charset="0"/>
              </a:rPr>
              <a:t>elemento</a:t>
            </a:r>
            <a:r>
              <a:rPr lang="en-US" sz="2000" b="0" i="0" u="none" strike="noStrike" dirty="0">
                <a:solidFill>
                  <a:srgbClr val="000000"/>
                </a:solidFill>
                <a:effectLst/>
                <a:latin typeface="Calibri" panose="020F0502020204030204" pitchFamily="34" charset="0"/>
                <a:cs typeface="Calibri" panose="020F0502020204030204" pitchFamily="34" charset="0"/>
              </a:rPr>
              <a:t> de forma </a:t>
            </a:r>
            <a:r>
              <a:rPr lang="en-US" sz="2000" b="0" i="0" u="none" strike="noStrike" dirty="0" err="1">
                <a:solidFill>
                  <a:srgbClr val="000000"/>
                </a:solidFill>
                <a:effectLst/>
                <a:latin typeface="Calibri" panose="020F0502020204030204" pitchFamily="34" charset="0"/>
                <a:cs typeface="Calibri" panose="020F0502020204030204" pitchFamily="34" charset="0"/>
              </a:rPr>
              <a:t>dinámica</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en</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tiempo</a:t>
            </a:r>
            <a:r>
              <a:rPr lang="en-US" sz="2000" b="0" i="0" u="none" strike="noStrike" dirty="0">
                <a:solidFill>
                  <a:srgbClr val="000000"/>
                </a:solidFill>
                <a:effectLst/>
                <a:latin typeface="Calibri" panose="020F0502020204030204" pitchFamily="34" charset="0"/>
                <a:cs typeface="Calibri" panose="020F0502020204030204" pitchFamily="34" charset="0"/>
              </a:rPr>
              <a:t> de </a:t>
            </a:r>
            <a:r>
              <a:rPr lang="en-US" sz="2000" b="0" i="0" u="none" strike="noStrike" dirty="0" err="1">
                <a:solidFill>
                  <a:srgbClr val="000000"/>
                </a:solidFill>
                <a:effectLst/>
                <a:latin typeface="Calibri" panose="020F0502020204030204" pitchFamily="34" charset="0"/>
                <a:cs typeface="Calibri" panose="020F0502020204030204" pitchFamily="34" charset="0"/>
              </a:rPr>
              <a:t>ejecución</a:t>
            </a:r>
            <a:r>
              <a:rPr lang="en-US" sz="2000" b="0" i="0" u="none" strike="noStrike" dirty="0">
                <a:solidFill>
                  <a:srgbClr val="000000"/>
                </a:solidFill>
                <a:effectLst/>
                <a:latin typeface="Calibri" panose="020F0502020204030204" pitchFamily="34" charset="0"/>
                <a:cs typeface="Calibri" panose="020F0502020204030204" pitchFamily="34" charset="0"/>
              </a:rPr>
              <a:t>. Por </a:t>
            </a:r>
            <a:r>
              <a:rPr lang="en-US" sz="2000" b="0" i="0" u="none" strike="noStrike" dirty="0" err="1">
                <a:solidFill>
                  <a:srgbClr val="000000"/>
                </a:solidFill>
                <a:effectLst/>
                <a:latin typeface="Calibri" panose="020F0502020204030204" pitchFamily="34" charset="0"/>
                <a:cs typeface="Calibri" panose="020F0502020204030204" pitchFamily="34" charset="0"/>
              </a:rPr>
              <a:t>ejemplo</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si</a:t>
            </a:r>
            <a:r>
              <a:rPr lang="en-US" sz="2000" b="0" i="0" u="none" strike="noStrike" dirty="0">
                <a:solidFill>
                  <a:srgbClr val="000000"/>
                </a:solidFill>
                <a:effectLst/>
                <a:latin typeface="Calibri" panose="020F0502020204030204" pitchFamily="34" charset="0"/>
                <a:cs typeface="Calibri" panose="020F0502020204030204" pitchFamily="34" charset="0"/>
              </a:rPr>
              <a:t> a la </a:t>
            </a:r>
            <a:r>
              <a:rPr lang="en-US" sz="2000" b="0" i="0" u="none" strike="noStrike" dirty="0" err="1">
                <a:solidFill>
                  <a:srgbClr val="000000"/>
                </a:solidFill>
                <a:effectLst/>
                <a:latin typeface="Calibri" panose="020F0502020204030204" pitchFamily="34" charset="0"/>
                <a:cs typeface="Calibri" panose="020F0502020204030204" pitchFamily="34" charset="0"/>
              </a:rPr>
              <a:t>etiqueta</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a:solidFill>
                  <a:srgbClr val="434343"/>
                </a:solidFill>
                <a:effectLst/>
                <a:latin typeface="Calibri" panose="020F0502020204030204" pitchFamily="34" charset="0"/>
                <a:cs typeface="Calibri" panose="020F0502020204030204" pitchFamily="34" charset="0"/>
              </a:rPr>
              <a:t>&lt;p&gt;</a:t>
            </a:r>
            <a:r>
              <a:rPr lang="en-US" sz="2000" b="0" i="0" u="none" strike="noStrike" dirty="0">
                <a:solidFill>
                  <a:srgbClr val="000000"/>
                </a:solidFill>
                <a:effectLst/>
                <a:latin typeface="Calibri" panose="020F0502020204030204" pitchFamily="34" charset="0"/>
                <a:cs typeface="Calibri" panose="020F0502020204030204" pitchFamily="34" charset="0"/>
              </a:rPr>
              <a:t> le </a:t>
            </a:r>
            <a:r>
              <a:rPr lang="en-US" sz="2000" b="0" i="0" u="none" strike="noStrike" dirty="0" err="1">
                <a:solidFill>
                  <a:srgbClr val="000000"/>
                </a:solidFill>
                <a:effectLst/>
                <a:latin typeface="Calibri" panose="020F0502020204030204" pitchFamily="34" charset="0"/>
                <a:cs typeface="Calibri" panose="020F0502020204030204" pitchFamily="34" charset="0"/>
              </a:rPr>
              <a:t>queremos</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agregar</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más</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estilos</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según</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si</a:t>
            </a:r>
            <a:r>
              <a:rPr lang="en-US" sz="2000" b="0" i="0" u="none" strike="noStrike" dirty="0">
                <a:solidFill>
                  <a:srgbClr val="000000"/>
                </a:solidFill>
                <a:effectLst/>
                <a:latin typeface="Calibri" panose="020F0502020204030204" pitchFamily="34" charset="0"/>
                <a:cs typeface="Calibri" panose="020F0502020204030204" pitchFamily="34" charset="0"/>
              </a:rPr>
              <a:t> la variable </a:t>
            </a:r>
            <a:r>
              <a:rPr lang="en-US" sz="2000" b="1" i="0" u="none" strike="noStrike" dirty="0">
                <a:solidFill>
                  <a:srgbClr val="000000"/>
                </a:solidFill>
                <a:effectLst/>
                <a:latin typeface="Calibri" panose="020F0502020204030204" pitchFamily="34" charset="0"/>
                <a:cs typeface="Calibri" panose="020F0502020204030204" pitchFamily="34" charset="0"/>
              </a:rPr>
              <a:t>condition </a:t>
            </a:r>
            <a:r>
              <a:rPr lang="en-US" sz="2000" b="0" i="0" u="none" strike="noStrike" dirty="0">
                <a:solidFill>
                  <a:srgbClr val="000000"/>
                </a:solidFill>
                <a:effectLst/>
                <a:latin typeface="Calibri" panose="020F0502020204030204" pitchFamily="34" charset="0"/>
                <a:cs typeface="Calibri" panose="020F0502020204030204" pitchFamily="34" charset="0"/>
              </a:rPr>
              <a:t>es </a:t>
            </a:r>
            <a:r>
              <a:rPr lang="en-US" sz="2000" b="0" i="0" u="none" strike="noStrike" dirty="0" err="1">
                <a:solidFill>
                  <a:srgbClr val="000000"/>
                </a:solidFill>
                <a:effectLst/>
                <a:latin typeface="Calibri" panose="020F0502020204030204" pitchFamily="34" charset="0"/>
                <a:cs typeface="Calibri" panose="020F0502020204030204" pitchFamily="34" charset="0"/>
              </a:rPr>
              <a:t>verdadera</a:t>
            </a:r>
            <a:r>
              <a:rPr lang="en-US" sz="2000" b="0" i="0" u="none" strike="noStrike" dirty="0">
                <a:solidFill>
                  <a:srgbClr val="000000"/>
                </a:solidFill>
                <a:effectLst/>
                <a:latin typeface="Calibri" panose="020F0502020204030204" pitchFamily="34" charset="0"/>
                <a:cs typeface="Calibri" panose="020F0502020204030204" pitchFamily="34" charset="0"/>
              </a:rPr>
              <a:t> o falsa, </a:t>
            </a:r>
            <a:r>
              <a:rPr lang="en-US" sz="2000" b="0" i="0" u="none" strike="noStrike" dirty="0" err="1">
                <a:solidFill>
                  <a:srgbClr val="000000"/>
                </a:solidFill>
                <a:effectLst/>
                <a:latin typeface="Calibri" panose="020F0502020204030204" pitchFamily="34" charset="0"/>
                <a:cs typeface="Calibri" panose="020F0502020204030204" pitchFamily="34" charset="0"/>
              </a:rPr>
              <a:t>podemos</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escribir</a:t>
            </a:r>
            <a:r>
              <a:rPr lang="en-US" sz="2000" b="0" i="0" u="none" strike="noStrike" dirty="0">
                <a:solidFill>
                  <a:srgbClr val="000000"/>
                </a:solidFill>
                <a:effectLst/>
                <a:latin typeface="Calibri" panose="020F0502020204030204" pitchFamily="34" charset="0"/>
                <a:cs typeface="Calibri" panose="020F0502020204030204" pitchFamily="34" charset="0"/>
              </a:rPr>
              <a:t> la </a:t>
            </a:r>
            <a:r>
              <a:rPr lang="en-US" sz="2000" b="0" i="0" u="none" strike="noStrike" dirty="0" err="1">
                <a:solidFill>
                  <a:srgbClr val="000000"/>
                </a:solidFill>
                <a:effectLst/>
                <a:latin typeface="Calibri" panose="020F0502020204030204" pitchFamily="34" charset="0"/>
                <a:cs typeface="Calibri" panose="020F0502020204030204" pitchFamily="34" charset="0"/>
              </a:rPr>
              <a:t>siguiente</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línea</a:t>
            </a:r>
            <a:r>
              <a:rPr lang="en-US" sz="2000" b="0" i="0" u="none" strike="noStrike" dirty="0">
                <a:solidFill>
                  <a:srgbClr val="000000"/>
                </a:solidFill>
                <a:effectLst/>
                <a:latin typeface="Calibri" panose="020F0502020204030204" pitchFamily="34" charset="0"/>
                <a:cs typeface="Calibri" panose="020F0502020204030204" pitchFamily="34" charset="0"/>
              </a:rPr>
              <a:t> de </a:t>
            </a:r>
            <a:r>
              <a:rPr lang="en-US" sz="2000" b="0" i="0" u="none" strike="noStrike" dirty="0" err="1">
                <a:solidFill>
                  <a:srgbClr val="000000"/>
                </a:solidFill>
                <a:effectLst/>
                <a:latin typeface="Calibri" panose="020F0502020204030204" pitchFamily="34" charset="0"/>
                <a:cs typeface="Calibri" panose="020F0502020204030204" pitchFamily="34" charset="0"/>
              </a:rPr>
              <a:t>código</a:t>
            </a:r>
            <a:r>
              <a:rPr lang="en-US" sz="2000" b="0" i="0" u="none" strike="noStrike" dirty="0">
                <a:solidFill>
                  <a:srgbClr val="000000"/>
                </a:solidFill>
                <a:effectLst/>
                <a:latin typeface="Calibri" panose="020F0502020204030204" pitchFamily="34" charset="0"/>
                <a:cs typeface="Calibri" panose="020F0502020204030204" pitchFamily="34" charset="0"/>
              </a:rPr>
              <a:t>:</a:t>
            </a:r>
          </a:p>
          <a:p>
            <a:endParaRPr lang="en-US" sz="1800" dirty="0">
              <a:solidFill>
                <a:srgbClr val="000000"/>
              </a:solidFill>
              <a:latin typeface="Rubik"/>
            </a:endParaRPr>
          </a:p>
          <a:p>
            <a:endParaRPr lang="en-US" sz="1800" dirty="0">
              <a:solidFill>
                <a:srgbClr val="000000"/>
              </a:solidFill>
              <a:latin typeface="Rubik"/>
            </a:endParaRPr>
          </a:p>
          <a:p>
            <a:endParaRPr lang="en-US" sz="1800" dirty="0">
              <a:solidFill>
                <a:srgbClr val="000000"/>
              </a:solidFill>
              <a:latin typeface="Rubik"/>
            </a:endParaRPr>
          </a:p>
          <a:p>
            <a:endParaRPr lang="en-US" sz="1800" dirty="0">
              <a:solidFill>
                <a:srgbClr val="000000"/>
              </a:solidFill>
              <a:latin typeface="Rubik"/>
            </a:endParaRPr>
          </a:p>
          <a:p>
            <a:endParaRPr lang="en-CO" dirty="0"/>
          </a:p>
        </p:txBody>
      </p:sp>
      <p:sp>
        <p:nvSpPr>
          <p:cNvPr id="4" name="Slide Number Placeholder 3">
            <a:extLst>
              <a:ext uri="{FF2B5EF4-FFF2-40B4-BE49-F238E27FC236}">
                <a16:creationId xmlns:a16="http://schemas.microsoft.com/office/drawing/2014/main" id="{7D1AF418-84DA-743F-B1B7-68D6DF6358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33</a:t>
            </a:fld>
            <a:endParaRPr lang="es-CO"/>
          </a:p>
        </p:txBody>
      </p:sp>
      <p:pic>
        <p:nvPicPr>
          <p:cNvPr id="5" name="Picture 4">
            <a:extLst>
              <a:ext uri="{FF2B5EF4-FFF2-40B4-BE49-F238E27FC236}">
                <a16:creationId xmlns:a16="http://schemas.microsoft.com/office/drawing/2014/main" id="{A02CDBA7-3BB0-1327-4574-46BE07032037}"/>
              </a:ext>
            </a:extLst>
          </p:cNvPr>
          <p:cNvPicPr>
            <a:picLocks noChangeAspect="1"/>
          </p:cNvPicPr>
          <p:nvPr/>
        </p:nvPicPr>
        <p:blipFill>
          <a:blip r:embed="rId2"/>
          <a:stretch>
            <a:fillRect/>
          </a:stretch>
        </p:blipFill>
        <p:spPr>
          <a:xfrm>
            <a:off x="2579915" y="2809081"/>
            <a:ext cx="7772400" cy="782637"/>
          </a:xfrm>
          <a:prstGeom prst="rect">
            <a:avLst/>
          </a:prstGeom>
        </p:spPr>
      </p:pic>
      <p:sp>
        <p:nvSpPr>
          <p:cNvPr id="7" name="TextBox 6">
            <a:extLst>
              <a:ext uri="{FF2B5EF4-FFF2-40B4-BE49-F238E27FC236}">
                <a16:creationId xmlns:a16="http://schemas.microsoft.com/office/drawing/2014/main" id="{F77D8196-E6B0-2745-67E0-D536D445B9D6}"/>
              </a:ext>
            </a:extLst>
          </p:cNvPr>
          <p:cNvSpPr txBox="1"/>
          <p:nvPr/>
        </p:nvSpPr>
        <p:spPr>
          <a:xfrm>
            <a:off x="2579915" y="3909643"/>
            <a:ext cx="8741228" cy="1938992"/>
          </a:xfrm>
          <a:prstGeom prst="rect">
            <a:avLst/>
          </a:prstGeom>
          <a:noFill/>
        </p:spPr>
        <p:txBody>
          <a:bodyPr wrap="square">
            <a:spAutoFit/>
          </a:bodyPr>
          <a:lstStyle/>
          <a:p>
            <a:pPr algn="just" rtl="0" fontAlgn="base">
              <a:buFont typeface="Arial" panose="020B0604020202020204" pitchFamily="34" charset="0"/>
              <a:buChar char="•"/>
            </a:pPr>
            <a:r>
              <a:rPr lang="en-US" sz="2000" b="0" i="0" u="none" strike="noStrike" dirty="0">
                <a:solidFill>
                  <a:srgbClr val="000000"/>
                </a:solidFill>
                <a:effectLst/>
                <a:latin typeface="Calibri" panose="020F0502020204030204" pitchFamily="34" charset="0"/>
                <a:cs typeface="Calibri" panose="020F0502020204030204" pitchFamily="34" charset="0"/>
              </a:rPr>
              <a:t> Si condition es </a:t>
            </a:r>
            <a:r>
              <a:rPr lang="en-US" sz="2000" b="0" i="0" u="none" strike="noStrike" dirty="0" err="1">
                <a:solidFill>
                  <a:srgbClr val="000000"/>
                </a:solidFill>
                <a:effectLst/>
                <a:latin typeface="Calibri" panose="020F0502020204030204" pitchFamily="34" charset="0"/>
                <a:cs typeface="Calibri" panose="020F0502020204030204" pitchFamily="34" charset="0"/>
              </a:rPr>
              <a:t>verdadera</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cuando</a:t>
            </a:r>
            <a:r>
              <a:rPr lang="en-US" sz="2000" b="0" i="0" u="none" strike="noStrike" dirty="0">
                <a:solidFill>
                  <a:srgbClr val="000000"/>
                </a:solidFill>
                <a:effectLst/>
                <a:latin typeface="Calibri" panose="020F0502020204030204" pitchFamily="34" charset="0"/>
                <a:cs typeface="Calibri" panose="020F0502020204030204" pitchFamily="34" charset="0"/>
              </a:rPr>
              <a:t> se </a:t>
            </a:r>
            <a:r>
              <a:rPr lang="en-US" sz="2000" b="0" i="0" u="none" strike="noStrike" dirty="0" err="1">
                <a:solidFill>
                  <a:srgbClr val="000000"/>
                </a:solidFill>
                <a:effectLst/>
                <a:latin typeface="Calibri" panose="020F0502020204030204" pitchFamily="34" charset="0"/>
                <a:cs typeface="Calibri" panose="020F0502020204030204" pitchFamily="34" charset="0"/>
              </a:rPr>
              <a:t>renderiza</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el</a:t>
            </a:r>
            <a:r>
              <a:rPr lang="en-US" sz="2000" b="0" i="0" u="none" strike="noStrike" dirty="0">
                <a:solidFill>
                  <a:srgbClr val="000000"/>
                </a:solidFill>
                <a:effectLst/>
                <a:latin typeface="Calibri" panose="020F0502020204030204" pitchFamily="34" charset="0"/>
                <a:cs typeface="Calibri" panose="020F0502020204030204" pitchFamily="34" charset="0"/>
              </a:rPr>
              <a:t> HTML </a:t>
            </a:r>
            <a:r>
              <a:rPr lang="en-US" sz="2000" b="0" i="0" u="none" strike="noStrike" dirty="0" err="1">
                <a:solidFill>
                  <a:srgbClr val="000000"/>
                </a:solidFill>
                <a:effectLst/>
                <a:latin typeface="Calibri" panose="020F0502020204030204" pitchFamily="34" charset="0"/>
                <a:cs typeface="Calibri" panose="020F0502020204030204" pitchFamily="34" charset="0"/>
              </a:rPr>
              <a:t>nos</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quedaría</a:t>
            </a:r>
            <a:r>
              <a:rPr lang="en-US" sz="2000" b="0" i="0" u="none" strike="noStrike" dirty="0">
                <a:solidFill>
                  <a:srgbClr val="000000"/>
                </a:solidFill>
                <a:effectLst/>
                <a:latin typeface="Calibri" panose="020F0502020204030204" pitchFamily="34" charset="0"/>
                <a:cs typeface="Calibri" panose="020F0502020204030204" pitchFamily="34" charset="0"/>
              </a:rPr>
              <a:t>: </a:t>
            </a:r>
          </a:p>
          <a:p>
            <a:r>
              <a:rPr lang="en-US" sz="2000" b="0" i="0" u="none" strike="noStrike" dirty="0">
                <a:solidFill>
                  <a:srgbClr val="383A42"/>
                </a:solidFill>
                <a:effectLst/>
                <a:latin typeface="Calibri" panose="020F0502020204030204" pitchFamily="34" charset="0"/>
                <a:cs typeface="Calibri" panose="020F0502020204030204" pitchFamily="34" charset="0"/>
              </a:rPr>
              <a:t>&lt;</a:t>
            </a:r>
            <a:r>
              <a:rPr lang="en-US" sz="2000" b="0" i="0" u="none" strike="noStrike" dirty="0">
                <a:solidFill>
                  <a:srgbClr val="FF9800"/>
                </a:solidFill>
                <a:effectLst/>
                <a:latin typeface="Calibri" panose="020F0502020204030204" pitchFamily="34" charset="0"/>
                <a:cs typeface="Calibri" panose="020F0502020204030204" pitchFamily="34" charset="0"/>
              </a:rPr>
              <a:t>p </a:t>
            </a:r>
            <a:r>
              <a:rPr lang="en-US" sz="2000" b="0" i="0" u="none" strike="noStrike" dirty="0">
                <a:solidFill>
                  <a:srgbClr val="03A9F4"/>
                </a:solidFill>
                <a:effectLst/>
                <a:latin typeface="Calibri" panose="020F0502020204030204" pitchFamily="34" charset="0"/>
                <a:cs typeface="Calibri" panose="020F0502020204030204" pitchFamily="34" charset="0"/>
              </a:rPr>
              <a:t>class</a:t>
            </a:r>
            <a:r>
              <a:rPr lang="en-US" sz="2000" b="0" i="0" u="none" strike="noStrike" dirty="0">
                <a:solidFill>
                  <a:srgbClr val="383A42"/>
                </a:solidFill>
                <a:effectLst/>
                <a:latin typeface="Calibri" panose="020F0502020204030204" pitchFamily="34" charset="0"/>
                <a:cs typeface="Calibri" panose="020F0502020204030204" pitchFamily="34" charset="0"/>
              </a:rPr>
              <a:t>=</a:t>
            </a:r>
            <a:r>
              <a:rPr lang="en-US" sz="2000" b="0" i="0" u="none" strike="noStrike" dirty="0">
                <a:solidFill>
                  <a:srgbClr val="EC183F"/>
                </a:solidFill>
                <a:effectLst/>
                <a:latin typeface="Calibri" panose="020F0502020204030204" pitchFamily="34" charset="0"/>
                <a:cs typeface="Calibri" panose="020F0502020204030204" pitchFamily="34" charset="0"/>
              </a:rPr>
              <a:t>"panel white"</a:t>
            </a:r>
            <a:r>
              <a:rPr lang="en-US" sz="2000" b="0" i="0" u="none" strike="noStrike" dirty="0">
                <a:solidFill>
                  <a:srgbClr val="000088"/>
                </a:solidFill>
                <a:effectLst/>
                <a:latin typeface="Calibri" panose="020F0502020204030204" pitchFamily="34" charset="0"/>
                <a:cs typeface="Calibri" panose="020F0502020204030204" pitchFamily="34" charset="0"/>
              </a:rPr>
              <a:t>&gt;</a:t>
            </a:r>
            <a:r>
              <a:rPr lang="en-US" sz="2000" b="0" i="0" u="none" strike="noStrike" dirty="0">
                <a:solidFill>
                  <a:srgbClr val="383A42"/>
                </a:solidFill>
                <a:effectLst/>
                <a:latin typeface="Calibri" panose="020F0502020204030204" pitchFamily="34" charset="0"/>
                <a:cs typeface="Calibri" panose="020F0502020204030204" pitchFamily="34" charset="0"/>
              </a:rPr>
              <a:t>&lt;/</a:t>
            </a:r>
            <a:r>
              <a:rPr lang="en-US" sz="2000" b="0" i="0" u="none" strike="noStrike" dirty="0">
                <a:solidFill>
                  <a:srgbClr val="FF9800"/>
                </a:solidFill>
                <a:effectLst/>
                <a:latin typeface="Calibri" panose="020F0502020204030204" pitchFamily="34" charset="0"/>
                <a:cs typeface="Calibri" panose="020F0502020204030204" pitchFamily="34" charset="0"/>
              </a:rPr>
              <a:t>p</a:t>
            </a:r>
            <a:r>
              <a:rPr lang="en-US" sz="2000" b="0" i="0" u="none" strike="noStrike" dirty="0">
                <a:solidFill>
                  <a:srgbClr val="383A42"/>
                </a:solidFill>
                <a:effectLst/>
                <a:latin typeface="Calibri" panose="020F0502020204030204" pitchFamily="34" charset="0"/>
                <a:cs typeface="Calibri" panose="020F0502020204030204" pitchFamily="34" charset="0"/>
              </a:rPr>
              <a:t>&gt;</a:t>
            </a:r>
          </a:p>
          <a:p>
            <a:endParaRPr lang="en-US" sz="2000" dirty="0">
              <a:solidFill>
                <a:srgbClr val="383A42"/>
              </a:solidFill>
              <a:latin typeface="Calibri" panose="020F0502020204030204" pitchFamily="34" charset="0"/>
              <a:cs typeface="Calibri" panose="020F0502020204030204" pitchFamily="34" charset="0"/>
            </a:endParaRPr>
          </a:p>
          <a:p>
            <a:endParaRPr lang="en-US" sz="2000" dirty="0">
              <a:solidFill>
                <a:srgbClr val="383A42"/>
              </a:solidFill>
              <a:latin typeface="Calibri" panose="020F0502020204030204" pitchFamily="34" charset="0"/>
              <a:cs typeface="Calibri" panose="020F0502020204030204" pitchFamily="34" charset="0"/>
            </a:endParaRPr>
          </a:p>
          <a:p>
            <a:pPr algn="just" rtl="0" fontAlgn="base">
              <a:buFont typeface="Arial" panose="020B0604020202020204" pitchFamily="34" charset="0"/>
              <a:buChar char="•"/>
            </a:pPr>
            <a:r>
              <a:rPr lang="en-US" sz="2000" b="0" i="0" u="none" strike="noStrike" dirty="0">
                <a:solidFill>
                  <a:srgbClr val="000000"/>
                </a:solidFill>
                <a:effectLst/>
                <a:latin typeface="Calibri" panose="020F0502020204030204" pitchFamily="34" charset="0"/>
                <a:cs typeface="Calibri" panose="020F0502020204030204" pitchFamily="34" charset="0"/>
              </a:rPr>
              <a:t> Si condition es falsa, </a:t>
            </a:r>
            <a:r>
              <a:rPr lang="en-US" sz="2000" b="0" i="0" u="none" strike="noStrike" dirty="0" err="1">
                <a:solidFill>
                  <a:srgbClr val="000000"/>
                </a:solidFill>
                <a:effectLst/>
                <a:latin typeface="Calibri" panose="020F0502020204030204" pitchFamily="34" charset="0"/>
                <a:cs typeface="Calibri" panose="020F0502020204030204" pitchFamily="34" charset="0"/>
              </a:rPr>
              <a:t>cuando</a:t>
            </a:r>
            <a:r>
              <a:rPr lang="en-US" sz="2000" b="0" i="0" u="none" strike="noStrike" dirty="0">
                <a:solidFill>
                  <a:srgbClr val="000000"/>
                </a:solidFill>
                <a:effectLst/>
                <a:latin typeface="Calibri" panose="020F0502020204030204" pitchFamily="34" charset="0"/>
                <a:cs typeface="Calibri" panose="020F0502020204030204" pitchFamily="34" charset="0"/>
              </a:rPr>
              <a:t> se </a:t>
            </a:r>
            <a:r>
              <a:rPr lang="en-US" sz="2000" b="0" i="0" u="none" strike="noStrike" dirty="0" err="1">
                <a:solidFill>
                  <a:srgbClr val="000000"/>
                </a:solidFill>
                <a:effectLst/>
                <a:latin typeface="Calibri" panose="020F0502020204030204" pitchFamily="34" charset="0"/>
                <a:cs typeface="Calibri" panose="020F0502020204030204" pitchFamily="34" charset="0"/>
              </a:rPr>
              <a:t>renderiza</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el</a:t>
            </a:r>
            <a:r>
              <a:rPr lang="en-US" sz="2000" b="0" i="0" u="none" strike="noStrike" dirty="0">
                <a:solidFill>
                  <a:srgbClr val="000000"/>
                </a:solidFill>
                <a:effectLst/>
                <a:latin typeface="Calibri" panose="020F0502020204030204" pitchFamily="34" charset="0"/>
                <a:cs typeface="Calibri" panose="020F0502020204030204" pitchFamily="34" charset="0"/>
              </a:rPr>
              <a:t> HTML </a:t>
            </a:r>
            <a:r>
              <a:rPr lang="en-US" sz="2000" b="0" i="0" u="none" strike="noStrike" dirty="0" err="1">
                <a:solidFill>
                  <a:srgbClr val="000000"/>
                </a:solidFill>
                <a:effectLst/>
                <a:latin typeface="Calibri" panose="020F0502020204030204" pitchFamily="34" charset="0"/>
                <a:cs typeface="Calibri" panose="020F0502020204030204" pitchFamily="34" charset="0"/>
              </a:rPr>
              <a:t>nos</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quedaría</a:t>
            </a:r>
            <a:r>
              <a:rPr lang="en-US" sz="2000" b="0" i="0" u="none" strike="noStrike" dirty="0">
                <a:solidFill>
                  <a:srgbClr val="000000"/>
                </a:solidFill>
                <a:effectLst/>
                <a:latin typeface="Calibri" panose="020F0502020204030204" pitchFamily="34" charset="0"/>
                <a:cs typeface="Calibri" panose="020F0502020204030204" pitchFamily="34" charset="0"/>
              </a:rPr>
              <a:t>:</a:t>
            </a:r>
          </a:p>
          <a:p>
            <a:r>
              <a:rPr lang="en-US" sz="2000" b="0" i="0" u="none" strike="noStrike" dirty="0">
                <a:solidFill>
                  <a:srgbClr val="383A42"/>
                </a:solidFill>
                <a:effectLst/>
                <a:latin typeface="Calibri" panose="020F0502020204030204" pitchFamily="34" charset="0"/>
                <a:cs typeface="Calibri" panose="020F0502020204030204" pitchFamily="34" charset="0"/>
              </a:rPr>
              <a:t>&lt;</a:t>
            </a:r>
            <a:r>
              <a:rPr lang="en-US" sz="2000" b="0" i="0" u="none" strike="noStrike" dirty="0">
                <a:solidFill>
                  <a:srgbClr val="FF5722"/>
                </a:solidFill>
                <a:effectLst/>
                <a:latin typeface="Calibri" panose="020F0502020204030204" pitchFamily="34" charset="0"/>
                <a:cs typeface="Calibri" panose="020F0502020204030204" pitchFamily="34" charset="0"/>
              </a:rPr>
              <a:t>p</a:t>
            </a:r>
            <a:r>
              <a:rPr lang="en-US" sz="2000" b="0" i="0" u="none" strike="noStrike" dirty="0">
                <a:solidFill>
                  <a:srgbClr val="383A42"/>
                </a:solidFill>
                <a:effectLst/>
                <a:latin typeface="Calibri" panose="020F0502020204030204" pitchFamily="34" charset="0"/>
                <a:cs typeface="Calibri" panose="020F0502020204030204" pitchFamily="34" charset="0"/>
              </a:rPr>
              <a:t> </a:t>
            </a:r>
            <a:r>
              <a:rPr lang="en-US" sz="2000" b="0" i="0" u="none" strike="noStrike" dirty="0">
                <a:solidFill>
                  <a:srgbClr val="03A9F4"/>
                </a:solidFill>
                <a:effectLst/>
                <a:latin typeface="Calibri" panose="020F0502020204030204" pitchFamily="34" charset="0"/>
                <a:cs typeface="Calibri" panose="020F0502020204030204" pitchFamily="34" charset="0"/>
              </a:rPr>
              <a:t>class</a:t>
            </a:r>
            <a:r>
              <a:rPr lang="en-US" sz="2000" b="0" i="0" u="none" strike="noStrike" dirty="0">
                <a:solidFill>
                  <a:srgbClr val="383A42"/>
                </a:solidFill>
                <a:effectLst/>
                <a:latin typeface="Calibri" panose="020F0502020204030204" pitchFamily="34" charset="0"/>
                <a:cs typeface="Calibri" panose="020F0502020204030204" pitchFamily="34" charset="0"/>
              </a:rPr>
              <a:t>=</a:t>
            </a:r>
            <a:r>
              <a:rPr lang="en-US" sz="2000" b="0" i="0" u="none" strike="noStrike" dirty="0">
                <a:solidFill>
                  <a:srgbClr val="EC183F"/>
                </a:solidFill>
                <a:effectLst/>
                <a:latin typeface="Calibri" panose="020F0502020204030204" pitchFamily="34" charset="0"/>
                <a:cs typeface="Calibri" panose="020F0502020204030204" pitchFamily="34" charset="0"/>
              </a:rPr>
              <a:t>"panel black"</a:t>
            </a:r>
            <a:r>
              <a:rPr lang="en-US" sz="2000" b="0" i="0" u="none" strike="noStrike" dirty="0">
                <a:solidFill>
                  <a:srgbClr val="000088"/>
                </a:solidFill>
                <a:effectLst/>
                <a:latin typeface="Calibri" panose="020F0502020204030204" pitchFamily="34" charset="0"/>
                <a:cs typeface="Calibri" panose="020F0502020204030204" pitchFamily="34" charset="0"/>
              </a:rPr>
              <a:t>&gt;</a:t>
            </a:r>
            <a:r>
              <a:rPr lang="en-US" sz="2000" b="0" i="0" u="none" strike="noStrike" dirty="0">
                <a:solidFill>
                  <a:srgbClr val="383A42"/>
                </a:solidFill>
                <a:effectLst/>
                <a:latin typeface="Calibri" panose="020F0502020204030204" pitchFamily="34" charset="0"/>
                <a:cs typeface="Calibri" panose="020F0502020204030204" pitchFamily="34" charset="0"/>
              </a:rPr>
              <a:t>&lt;/</a:t>
            </a:r>
            <a:r>
              <a:rPr lang="en-US" sz="2000" b="0" i="0" u="none" strike="noStrike" dirty="0">
                <a:solidFill>
                  <a:srgbClr val="FF5722"/>
                </a:solidFill>
                <a:effectLst/>
                <a:latin typeface="Calibri" panose="020F0502020204030204" pitchFamily="34" charset="0"/>
                <a:cs typeface="Calibri" panose="020F0502020204030204" pitchFamily="34" charset="0"/>
              </a:rPr>
              <a:t>p</a:t>
            </a:r>
            <a:r>
              <a:rPr lang="en-US" sz="2000" b="0" i="0" u="none" strike="noStrike" dirty="0">
                <a:solidFill>
                  <a:srgbClr val="383A42"/>
                </a:solidFill>
                <a:effectLst/>
                <a:latin typeface="Calibri" panose="020F0502020204030204" pitchFamily="34" charset="0"/>
                <a:cs typeface="Calibri" panose="020F0502020204030204" pitchFamily="34" charset="0"/>
              </a:rPr>
              <a:t>&gt;</a:t>
            </a:r>
            <a:r>
              <a:rPr lang="en-US" sz="2000" b="0" i="0" u="none" strike="noStrike" dirty="0">
                <a:solidFill>
                  <a:srgbClr val="000000"/>
                </a:solidFill>
                <a:effectLst/>
                <a:latin typeface="Calibri" panose="020F0502020204030204" pitchFamily="34" charset="0"/>
                <a:cs typeface="Calibri" panose="020F0502020204030204" pitchFamily="34" charset="0"/>
              </a:rPr>
              <a:t> </a:t>
            </a:r>
            <a:endParaRPr lang="en-CO"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59262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BCFB166-204A-ABD9-7908-A62E4831BECB}"/>
              </a:ext>
            </a:extLst>
          </p:cNvPr>
          <p:cNvSpPr>
            <a:spLocks noGrp="1"/>
          </p:cNvSpPr>
          <p:nvPr>
            <p:ph type="title"/>
          </p:nvPr>
        </p:nvSpPr>
        <p:spPr>
          <a:xfrm>
            <a:off x="1855186" y="494287"/>
            <a:ext cx="9666016" cy="1018902"/>
          </a:xfrm>
        </p:spPr>
        <p:txBody>
          <a:bodyPr/>
          <a:lstStyle/>
          <a:p>
            <a:r>
              <a:rPr lang="en-US" dirty="0" err="1"/>
              <a:t>Th:href</a:t>
            </a:r>
            <a:endParaRPr lang="en-CO" dirty="0"/>
          </a:p>
        </p:txBody>
      </p:sp>
      <p:sp>
        <p:nvSpPr>
          <p:cNvPr id="6" name="Text Placeholder 5">
            <a:extLst>
              <a:ext uri="{FF2B5EF4-FFF2-40B4-BE49-F238E27FC236}">
                <a16:creationId xmlns:a16="http://schemas.microsoft.com/office/drawing/2014/main" id="{D6F4A2DE-C52D-27ED-820A-F1F6F96C2BF6}"/>
              </a:ext>
            </a:extLst>
          </p:cNvPr>
          <p:cNvSpPr>
            <a:spLocks noGrp="1"/>
          </p:cNvSpPr>
          <p:nvPr>
            <p:ph type="body" idx="1"/>
          </p:nvPr>
        </p:nvSpPr>
        <p:spPr>
          <a:xfrm>
            <a:off x="2837793" y="2039007"/>
            <a:ext cx="7073462" cy="4035222"/>
          </a:xfrm>
        </p:spPr>
        <p:txBody>
          <a:bodyPr/>
          <a:lstStyle/>
          <a:p>
            <a:pPr marL="76200" indent="0" rtl="0">
              <a:spcAft>
                <a:spcPts val="1000"/>
              </a:spcAft>
              <a:buNone/>
            </a:pPr>
            <a:r>
              <a:rPr lang="en-US" sz="2000" b="0" i="0" u="none" strike="noStrike" dirty="0">
                <a:solidFill>
                  <a:srgbClr val="000000"/>
                </a:solidFill>
                <a:effectLst/>
                <a:latin typeface="Calibri" panose="020F0502020204030204" pitchFamily="34" charset="0"/>
                <a:cs typeface="Calibri" panose="020F0502020204030204" pitchFamily="34" charset="0"/>
              </a:rPr>
              <a:t>Para </a:t>
            </a:r>
            <a:r>
              <a:rPr lang="en-US" sz="2000" b="0" i="0" u="none" strike="noStrike" dirty="0" err="1">
                <a:solidFill>
                  <a:srgbClr val="000000"/>
                </a:solidFill>
                <a:effectLst/>
                <a:latin typeface="Calibri" panose="020F0502020204030204" pitchFamily="34" charset="0"/>
                <a:cs typeface="Calibri" panose="020F0502020204030204" pitchFamily="34" charset="0"/>
              </a:rPr>
              <a:t>construir</a:t>
            </a:r>
            <a:r>
              <a:rPr lang="en-US" sz="2000" b="0" i="0" u="none" strike="noStrike" dirty="0">
                <a:solidFill>
                  <a:srgbClr val="000000"/>
                </a:solidFill>
                <a:effectLst/>
                <a:latin typeface="Calibri" panose="020F0502020204030204" pitchFamily="34" charset="0"/>
                <a:cs typeface="Calibri" panose="020F0502020204030204" pitchFamily="34" charset="0"/>
              </a:rPr>
              <a:t> URLs </a:t>
            </a:r>
            <a:r>
              <a:rPr lang="en-US" sz="2000" b="0" i="0" u="none" strike="noStrike" dirty="0" err="1">
                <a:solidFill>
                  <a:srgbClr val="000000"/>
                </a:solidFill>
                <a:effectLst/>
                <a:latin typeface="Calibri" panose="020F0502020204030204" pitchFamily="34" charset="0"/>
                <a:cs typeface="Calibri" panose="020F0502020204030204" pitchFamily="34" charset="0"/>
              </a:rPr>
              <a:t>debemos</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tener</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presente</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si</a:t>
            </a:r>
            <a:r>
              <a:rPr lang="en-US" sz="2000" b="0" i="0" u="none" strike="noStrike" dirty="0">
                <a:solidFill>
                  <a:srgbClr val="000000"/>
                </a:solidFill>
                <a:effectLst/>
                <a:latin typeface="Calibri" panose="020F0502020204030204" pitchFamily="34" charset="0"/>
                <a:cs typeface="Calibri" panose="020F0502020204030204" pitchFamily="34" charset="0"/>
              </a:rPr>
              <a:t> son URLs </a:t>
            </a:r>
            <a:r>
              <a:rPr lang="en-US" sz="2000" b="1" i="0" u="none" strike="noStrike" dirty="0" err="1">
                <a:solidFill>
                  <a:srgbClr val="000000"/>
                </a:solidFill>
                <a:effectLst/>
                <a:latin typeface="Calibri" panose="020F0502020204030204" pitchFamily="34" charset="0"/>
                <a:cs typeface="Calibri" panose="020F0502020204030204" pitchFamily="34" charset="0"/>
              </a:rPr>
              <a:t>absolutas</a:t>
            </a:r>
            <a:r>
              <a:rPr lang="en-US" sz="2000" b="1" i="0" u="none" strike="noStrike" dirty="0">
                <a:solidFill>
                  <a:srgbClr val="000000"/>
                </a:solidFill>
                <a:effectLst/>
                <a:latin typeface="Calibri" panose="020F0502020204030204" pitchFamily="34" charset="0"/>
                <a:cs typeface="Calibri" panose="020F0502020204030204" pitchFamily="34" charset="0"/>
              </a:rPr>
              <a:t> o </a:t>
            </a:r>
            <a:r>
              <a:rPr lang="en-US" sz="2000" b="1" i="0" u="none" strike="noStrike" dirty="0" err="1">
                <a:solidFill>
                  <a:srgbClr val="000000"/>
                </a:solidFill>
                <a:effectLst/>
                <a:latin typeface="Calibri" panose="020F0502020204030204" pitchFamily="34" charset="0"/>
                <a:cs typeface="Calibri" panose="020F0502020204030204" pitchFamily="34" charset="0"/>
              </a:rPr>
              <a:t>relativas</a:t>
            </a:r>
            <a:r>
              <a:rPr lang="en-US" sz="2000" b="1" i="0" u="none" strike="noStrike" dirty="0">
                <a:solidFill>
                  <a:srgbClr val="000000"/>
                </a:solidFill>
                <a:effectLst/>
                <a:latin typeface="Calibri" panose="020F0502020204030204" pitchFamily="34" charset="0"/>
                <a:cs typeface="Calibri" panose="020F0502020204030204" pitchFamily="34" charset="0"/>
              </a:rPr>
              <a:t> al </a:t>
            </a:r>
            <a:r>
              <a:rPr lang="en-US" sz="2000" b="1" i="0" u="none" strike="noStrike" dirty="0" err="1">
                <a:solidFill>
                  <a:srgbClr val="000000"/>
                </a:solidFill>
                <a:effectLst/>
                <a:latin typeface="Calibri" panose="020F0502020204030204" pitchFamily="34" charset="0"/>
                <a:cs typeface="Calibri" panose="020F0502020204030204" pitchFamily="34" charset="0"/>
              </a:rPr>
              <a:t>contexto</a:t>
            </a:r>
            <a:r>
              <a:rPr lang="en-US" sz="2000" b="0" i="0" u="none" strike="noStrike" dirty="0">
                <a:solidFill>
                  <a:srgbClr val="000000"/>
                </a:solidFill>
                <a:effectLst/>
                <a:latin typeface="Calibri" panose="020F0502020204030204" pitchFamily="34" charset="0"/>
                <a:cs typeface="Calibri" panose="020F0502020204030204" pitchFamily="34" charset="0"/>
              </a:rPr>
              <a:t>.</a:t>
            </a:r>
            <a:endParaRPr lang="en-US" sz="2000" b="0" dirty="0">
              <a:effectLst/>
              <a:latin typeface="Calibri" panose="020F0502020204030204" pitchFamily="34" charset="0"/>
              <a:cs typeface="Calibri" panose="020F0502020204030204" pitchFamily="34" charset="0"/>
            </a:endParaRPr>
          </a:p>
          <a:p>
            <a:pPr marL="76200" indent="0" rtl="0">
              <a:spcAft>
                <a:spcPts val="1000"/>
              </a:spcAft>
              <a:buNone/>
            </a:pPr>
            <a:r>
              <a:rPr lang="en-US" sz="2000" b="0" i="0" u="none" strike="noStrike" dirty="0" err="1">
                <a:solidFill>
                  <a:srgbClr val="000000"/>
                </a:solidFill>
                <a:effectLst/>
                <a:latin typeface="Calibri" panose="020F0502020204030204" pitchFamily="34" charset="0"/>
                <a:cs typeface="Calibri" panose="020F0502020204030204" pitchFamily="34" charset="0"/>
              </a:rPr>
              <a:t>Veamos</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en</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qué</a:t>
            </a:r>
            <a:r>
              <a:rPr lang="en-US" sz="2000" b="0" i="0" u="none" strike="noStrike" dirty="0">
                <a:solidFill>
                  <a:srgbClr val="000000"/>
                </a:solidFill>
                <a:effectLst/>
                <a:latin typeface="Calibri" panose="020F0502020204030204" pitchFamily="34" charset="0"/>
                <a:cs typeface="Calibri" panose="020F0502020204030204" pitchFamily="34" charset="0"/>
              </a:rPr>
              <a:t> se </a:t>
            </a:r>
            <a:r>
              <a:rPr lang="en-US" sz="2000" b="0" i="0" u="none" strike="noStrike" dirty="0" err="1">
                <a:solidFill>
                  <a:srgbClr val="000000"/>
                </a:solidFill>
                <a:effectLst/>
                <a:latin typeface="Calibri" panose="020F0502020204030204" pitchFamily="34" charset="0"/>
                <a:cs typeface="Calibri" panose="020F0502020204030204" pitchFamily="34" charset="0"/>
              </a:rPr>
              <a:t>diferencian</a:t>
            </a:r>
            <a:r>
              <a:rPr lang="en-US" sz="2000" b="0" i="0" u="none" strike="noStrike" dirty="0">
                <a:solidFill>
                  <a:srgbClr val="000000"/>
                </a:solidFill>
                <a:effectLst/>
                <a:latin typeface="Calibri" panose="020F0502020204030204" pitchFamily="34" charset="0"/>
                <a:cs typeface="Calibri" panose="020F0502020204030204" pitchFamily="34" charset="0"/>
              </a:rPr>
              <a:t>. </a:t>
            </a:r>
            <a:endParaRPr lang="en-US" sz="2000" b="0" dirty="0">
              <a:effectLst/>
              <a:latin typeface="Calibri" panose="020F0502020204030204" pitchFamily="34" charset="0"/>
              <a:cs typeface="Calibri" panose="020F0502020204030204" pitchFamily="34" charset="0"/>
            </a:endParaRPr>
          </a:p>
          <a:p>
            <a:pPr marL="76200" indent="0">
              <a:buNone/>
            </a:pPr>
            <a:br>
              <a:rPr lang="en-US" dirty="0"/>
            </a:br>
            <a:endParaRPr lang="en-CO" dirty="0"/>
          </a:p>
        </p:txBody>
      </p:sp>
      <p:sp>
        <p:nvSpPr>
          <p:cNvPr id="4" name="Slide Number Placeholder 3">
            <a:extLst>
              <a:ext uri="{FF2B5EF4-FFF2-40B4-BE49-F238E27FC236}">
                <a16:creationId xmlns:a16="http://schemas.microsoft.com/office/drawing/2014/main" id="{FF9E8989-2FDE-32E5-D41A-618568F403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34</a:t>
            </a:fld>
            <a:endParaRPr lang="es-CO"/>
          </a:p>
        </p:txBody>
      </p:sp>
      <p:pic>
        <p:nvPicPr>
          <p:cNvPr id="3074" name="Picture 2">
            <a:extLst>
              <a:ext uri="{FF2B5EF4-FFF2-40B4-BE49-F238E27FC236}">
                <a16:creationId xmlns:a16="http://schemas.microsoft.com/office/drawing/2014/main" id="{870C75F7-2D7A-E6D9-FE15-8A962AE7BC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3321" y="4109545"/>
            <a:ext cx="2427881" cy="2427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569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827BBC-8830-9CC2-0682-EE5326563856}"/>
              </a:ext>
            </a:extLst>
          </p:cNvPr>
          <p:cNvSpPr>
            <a:spLocks noGrp="1"/>
          </p:cNvSpPr>
          <p:nvPr>
            <p:ph type="title"/>
          </p:nvPr>
        </p:nvSpPr>
        <p:spPr/>
        <p:txBody>
          <a:bodyPr>
            <a:normAutofit/>
          </a:bodyPr>
          <a:lstStyle/>
          <a:p>
            <a:pPr rtl="0"/>
            <a:r>
              <a:rPr lang="en-CO" dirty="0"/>
              <a:t>U</a:t>
            </a:r>
            <a:r>
              <a:rPr lang="en-US" dirty="0"/>
              <a:t>RLs </a:t>
            </a:r>
            <a:r>
              <a:rPr lang="en-US" dirty="0" err="1"/>
              <a:t>absolutas</a:t>
            </a:r>
            <a:endParaRPr lang="en-CO" dirty="0"/>
          </a:p>
        </p:txBody>
      </p:sp>
      <p:sp>
        <p:nvSpPr>
          <p:cNvPr id="6" name="Text Placeholder 5">
            <a:extLst>
              <a:ext uri="{FF2B5EF4-FFF2-40B4-BE49-F238E27FC236}">
                <a16:creationId xmlns:a16="http://schemas.microsoft.com/office/drawing/2014/main" id="{240CB3E5-C540-6316-376D-614D2935AE1E}"/>
              </a:ext>
            </a:extLst>
          </p:cNvPr>
          <p:cNvSpPr>
            <a:spLocks noGrp="1"/>
          </p:cNvSpPr>
          <p:nvPr>
            <p:ph type="body" idx="1"/>
          </p:nvPr>
        </p:nvSpPr>
        <p:spPr>
          <a:xfrm>
            <a:off x="2532992" y="1368747"/>
            <a:ext cx="8905217" cy="4663440"/>
          </a:xfrm>
        </p:spPr>
        <p:txBody>
          <a:bodyPr/>
          <a:lstStyle/>
          <a:p>
            <a:pPr marL="76200" indent="0" rtl="0">
              <a:spcBef>
                <a:spcPts val="1400"/>
              </a:spcBef>
              <a:spcAft>
                <a:spcPts val="1000"/>
              </a:spcAft>
              <a:buNone/>
            </a:pPr>
            <a:r>
              <a:rPr lang="en-US" sz="2000" b="0" i="0" u="none" strike="noStrike" dirty="0">
                <a:solidFill>
                  <a:srgbClr val="3F3F3F"/>
                </a:solidFill>
                <a:effectLst/>
                <a:latin typeface="Calibri" panose="020F0502020204030204" pitchFamily="34" charset="0"/>
                <a:cs typeface="Calibri" panose="020F0502020204030204" pitchFamily="34" charset="0"/>
              </a:rPr>
              <a:t>Se </a:t>
            </a:r>
            <a:r>
              <a:rPr lang="en-US" sz="2000" b="0" i="0" u="none" strike="noStrike" dirty="0" err="1">
                <a:solidFill>
                  <a:srgbClr val="3F3F3F"/>
                </a:solidFill>
                <a:effectLst/>
                <a:latin typeface="Calibri" panose="020F0502020204030204" pitchFamily="34" charset="0"/>
                <a:cs typeface="Calibri" panose="020F0502020204030204" pitchFamily="34" charset="0"/>
              </a:rPr>
              <a:t>utilizan</a:t>
            </a:r>
            <a:r>
              <a:rPr lang="en-US" sz="2000" b="0" i="0" u="none" strike="noStrike" dirty="0">
                <a:solidFill>
                  <a:srgbClr val="3F3F3F"/>
                </a:solidFill>
                <a:effectLst/>
                <a:latin typeface="Calibri" panose="020F0502020204030204" pitchFamily="34" charset="0"/>
                <a:cs typeface="Calibri" panose="020F0502020204030204" pitchFamily="34" charset="0"/>
              </a:rPr>
              <a:t> para </a:t>
            </a:r>
            <a:r>
              <a:rPr lang="en-US" sz="2000" b="0" i="0" u="none" strike="noStrike" dirty="0" err="1">
                <a:solidFill>
                  <a:srgbClr val="3F3F3F"/>
                </a:solidFill>
                <a:effectLst/>
                <a:latin typeface="Calibri" panose="020F0502020204030204" pitchFamily="34" charset="0"/>
                <a:cs typeface="Calibri" panose="020F0502020204030204" pitchFamily="34" charset="0"/>
              </a:rPr>
              <a:t>crear</a:t>
            </a:r>
            <a:r>
              <a:rPr lang="en-US" sz="2000" b="0" i="0" u="none" strike="noStrike" dirty="0">
                <a:solidFill>
                  <a:srgbClr val="3F3F3F"/>
                </a:solidFill>
                <a:effectLst/>
                <a:latin typeface="Calibri" panose="020F0502020204030204" pitchFamily="34" charset="0"/>
                <a:cs typeface="Calibri" panose="020F0502020204030204" pitchFamily="34" charset="0"/>
              </a:rPr>
              <a:t> enlaces que </a:t>
            </a:r>
            <a:r>
              <a:rPr lang="en-US" sz="2000" b="0" i="0" u="none" strike="noStrike" dirty="0" err="1">
                <a:solidFill>
                  <a:srgbClr val="3F3F3F"/>
                </a:solidFill>
                <a:effectLst/>
                <a:latin typeface="Calibri" panose="020F0502020204030204" pitchFamily="34" charset="0"/>
                <a:cs typeface="Calibri" panose="020F0502020204030204" pitchFamily="34" charset="0"/>
              </a:rPr>
              <a:t>apuntan</a:t>
            </a:r>
            <a:r>
              <a:rPr lang="en-US" sz="2000" b="0" i="0" u="none" strike="noStrike" dirty="0">
                <a:solidFill>
                  <a:srgbClr val="3F3F3F"/>
                </a:solidFill>
                <a:effectLst/>
                <a:latin typeface="Calibri" panose="020F0502020204030204" pitchFamily="34" charset="0"/>
                <a:cs typeface="Calibri" panose="020F0502020204030204" pitchFamily="34" charset="0"/>
              </a:rPr>
              <a:t> a </a:t>
            </a:r>
            <a:r>
              <a:rPr lang="en-US" sz="2000" b="0" i="0" u="none" strike="noStrike" dirty="0" err="1">
                <a:solidFill>
                  <a:srgbClr val="3F3F3F"/>
                </a:solidFill>
                <a:effectLst/>
                <a:latin typeface="Calibri" panose="020F0502020204030204" pitchFamily="34" charset="0"/>
                <a:cs typeface="Calibri" panose="020F0502020204030204" pitchFamily="34" charset="0"/>
              </a:rPr>
              <a:t>otros</a:t>
            </a:r>
            <a:r>
              <a:rPr lang="en-US" sz="2000" b="0" i="0" u="none" strike="noStrike" dirty="0">
                <a:solidFill>
                  <a:srgbClr val="3F3F3F"/>
                </a:solidFill>
                <a:effectLst/>
                <a:latin typeface="Calibri" panose="020F0502020204030204" pitchFamily="34" charset="0"/>
                <a:cs typeface="Calibri" panose="020F0502020204030204" pitchFamily="34" charset="0"/>
              </a:rPr>
              <a:t> </a:t>
            </a:r>
            <a:r>
              <a:rPr lang="en-US" sz="2000" b="0" i="0" u="none" strike="noStrike" dirty="0" err="1">
                <a:solidFill>
                  <a:srgbClr val="3F3F3F"/>
                </a:solidFill>
                <a:effectLst/>
                <a:latin typeface="Calibri" panose="020F0502020204030204" pitchFamily="34" charset="0"/>
                <a:cs typeface="Calibri" panose="020F0502020204030204" pitchFamily="34" charset="0"/>
              </a:rPr>
              <a:t>servidores</a:t>
            </a:r>
            <a:r>
              <a:rPr lang="en-US" sz="2000" b="0" i="0" u="none" strike="noStrike" dirty="0">
                <a:solidFill>
                  <a:srgbClr val="3F3F3F"/>
                </a:solidFill>
                <a:effectLst/>
                <a:latin typeface="Calibri" panose="020F0502020204030204" pitchFamily="34" charset="0"/>
                <a:cs typeface="Calibri" panose="020F0502020204030204" pitchFamily="34" charset="0"/>
              </a:rPr>
              <a:t>. </a:t>
            </a:r>
            <a:endParaRPr lang="en-US" sz="2000" b="0" dirty="0">
              <a:effectLst/>
              <a:latin typeface="Calibri" panose="020F0502020204030204" pitchFamily="34" charset="0"/>
              <a:cs typeface="Calibri" panose="020F0502020204030204" pitchFamily="34" charset="0"/>
            </a:endParaRPr>
          </a:p>
          <a:p>
            <a:pPr marL="76200" indent="0" rtl="0">
              <a:spcBef>
                <a:spcPts val="1400"/>
              </a:spcBef>
              <a:spcAft>
                <a:spcPts val="1000"/>
              </a:spcAft>
              <a:buNone/>
            </a:pPr>
            <a:r>
              <a:rPr lang="en-US" sz="2000" b="0" i="0" u="none" strike="noStrike" dirty="0" err="1">
                <a:solidFill>
                  <a:srgbClr val="3F3F3F"/>
                </a:solidFill>
                <a:effectLst/>
                <a:latin typeface="Calibri" panose="020F0502020204030204" pitchFamily="34" charset="0"/>
                <a:cs typeface="Calibri" panose="020F0502020204030204" pitchFamily="34" charset="0"/>
              </a:rPr>
              <a:t>Comienza</a:t>
            </a:r>
            <a:r>
              <a:rPr lang="en-US" sz="2000" b="0" i="0" u="none" strike="noStrike" dirty="0">
                <a:solidFill>
                  <a:srgbClr val="3F3F3F"/>
                </a:solidFill>
                <a:effectLst/>
                <a:latin typeface="Calibri" panose="020F0502020204030204" pitchFamily="34" charset="0"/>
                <a:cs typeface="Calibri" panose="020F0502020204030204" pitchFamily="34" charset="0"/>
              </a:rPr>
              <a:t> con </a:t>
            </a:r>
            <a:r>
              <a:rPr lang="en-US" sz="2000" b="1" i="0" u="none" strike="noStrike" dirty="0">
                <a:solidFill>
                  <a:srgbClr val="3F3F3F"/>
                </a:solidFill>
                <a:effectLst/>
                <a:latin typeface="Calibri" panose="020F0502020204030204" pitchFamily="34" charset="0"/>
                <a:cs typeface="Calibri" panose="020F0502020204030204" pitchFamily="34" charset="0"/>
              </a:rPr>
              <a:t>http://</a:t>
            </a:r>
            <a:r>
              <a:rPr lang="en-US" sz="2000" b="0" i="0" u="none" strike="noStrike" dirty="0">
                <a:solidFill>
                  <a:srgbClr val="3F3F3F"/>
                </a:solidFill>
                <a:effectLst/>
                <a:latin typeface="Calibri" panose="020F0502020204030204" pitchFamily="34" charset="0"/>
                <a:cs typeface="Calibri" panose="020F0502020204030204" pitchFamily="34" charset="0"/>
              </a:rPr>
              <a:t> o </a:t>
            </a:r>
            <a:r>
              <a:rPr lang="en-US" sz="2000" b="1" i="0" u="none" strike="noStrike" dirty="0">
                <a:solidFill>
                  <a:srgbClr val="3F3F3F"/>
                </a:solidFill>
                <a:effectLst/>
                <a:latin typeface="Calibri" panose="020F0502020204030204" pitchFamily="34" charset="0"/>
                <a:cs typeface="Calibri" panose="020F0502020204030204" pitchFamily="34" charset="0"/>
              </a:rPr>
              <a:t>https://</a:t>
            </a:r>
            <a:r>
              <a:rPr lang="en-US" sz="2000" b="0" i="0" u="none" strike="noStrike" dirty="0">
                <a:solidFill>
                  <a:srgbClr val="3F3F3F"/>
                </a:solidFill>
                <a:effectLst/>
                <a:latin typeface="Calibri" panose="020F0502020204030204" pitchFamily="34" charset="0"/>
                <a:cs typeface="Calibri" panose="020F0502020204030204" pitchFamily="34" charset="0"/>
              </a:rPr>
              <a:t> (a </a:t>
            </a:r>
            <a:r>
              <a:rPr lang="en-US" sz="2000" b="0" i="0" u="none" strike="noStrike" dirty="0" err="1">
                <a:solidFill>
                  <a:srgbClr val="3F3F3F"/>
                </a:solidFill>
                <a:effectLst/>
                <a:latin typeface="Calibri" panose="020F0502020204030204" pitchFamily="34" charset="0"/>
                <a:cs typeface="Calibri" panose="020F0502020204030204" pitchFamily="34" charset="0"/>
              </a:rPr>
              <a:t>menos</a:t>
            </a:r>
            <a:r>
              <a:rPr lang="en-US" sz="2000" b="0" i="0" u="none" strike="noStrike" dirty="0">
                <a:solidFill>
                  <a:srgbClr val="3F3F3F"/>
                </a:solidFill>
                <a:effectLst/>
                <a:latin typeface="Calibri" panose="020F0502020204030204" pitchFamily="34" charset="0"/>
                <a:cs typeface="Calibri" panose="020F0502020204030204" pitchFamily="34" charset="0"/>
              </a:rPr>
              <a:t> que </a:t>
            </a:r>
            <a:r>
              <a:rPr lang="en-US" sz="2000" b="0" i="0" u="none" strike="noStrike" dirty="0" err="1">
                <a:solidFill>
                  <a:srgbClr val="3F3F3F"/>
                </a:solidFill>
                <a:effectLst/>
                <a:latin typeface="Calibri" panose="020F0502020204030204" pitchFamily="34" charset="0"/>
                <a:cs typeface="Calibri" panose="020F0502020204030204" pitchFamily="34" charset="0"/>
              </a:rPr>
              <a:t>tenga</a:t>
            </a:r>
            <a:r>
              <a:rPr lang="en-US" sz="2000" b="0" i="0" u="none" strike="noStrike" dirty="0">
                <a:solidFill>
                  <a:srgbClr val="3F3F3F"/>
                </a:solidFill>
                <a:effectLst/>
                <a:latin typeface="Calibri" panose="020F0502020204030204" pitchFamily="34" charset="0"/>
                <a:cs typeface="Calibri" panose="020F0502020204030204" pitchFamily="34" charset="0"/>
              </a:rPr>
              <a:t> </a:t>
            </a:r>
            <a:r>
              <a:rPr lang="en-US" sz="2000" b="0" i="0" u="none" strike="noStrike" dirty="0" err="1">
                <a:solidFill>
                  <a:srgbClr val="3F3F3F"/>
                </a:solidFill>
                <a:effectLst/>
                <a:latin typeface="Calibri" panose="020F0502020204030204" pitchFamily="34" charset="0"/>
                <a:cs typeface="Calibri" panose="020F0502020204030204" pitchFamily="34" charset="0"/>
              </a:rPr>
              <a:t>configurado</a:t>
            </a:r>
            <a:r>
              <a:rPr lang="en-US" sz="2000" b="0" i="0" u="none" strike="noStrike" dirty="0">
                <a:solidFill>
                  <a:srgbClr val="3F3F3F"/>
                </a:solidFill>
                <a:effectLst/>
                <a:latin typeface="Calibri" panose="020F0502020204030204" pitchFamily="34" charset="0"/>
                <a:cs typeface="Calibri" panose="020F0502020204030204" pitchFamily="34" charset="0"/>
              </a:rPr>
              <a:t> </a:t>
            </a:r>
            <a:r>
              <a:rPr lang="en-US" sz="2000" b="0" i="0" u="none" strike="noStrike" dirty="0" err="1">
                <a:solidFill>
                  <a:srgbClr val="3F3F3F"/>
                </a:solidFill>
                <a:effectLst/>
                <a:latin typeface="Calibri" panose="020F0502020204030204" pitchFamily="34" charset="0"/>
                <a:cs typeface="Calibri" panose="020F0502020204030204" pitchFamily="34" charset="0"/>
              </a:rPr>
              <a:t>el</a:t>
            </a:r>
            <a:r>
              <a:rPr lang="en-US" sz="2000" b="0" i="0" u="none" strike="noStrike" dirty="0">
                <a:solidFill>
                  <a:srgbClr val="3F3F3F"/>
                </a:solidFill>
                <a:effectLst/>
                <a:latin typeface="Calibri" panose="020F0502020204030204" pitchFamily="34" charset="0"/>
                <a:cs typeface="Calibri" panose="020F0502020204030204" pitchFamily="34" charset="0"/>
              </a:rPr>
              <a:t> </a:t>
            </a:r>
            <a:r>
              <a:rPr lang="en-US" sz="2000" b="0" i="0" u="none" strike="noStrike" dirty="0" err="1">
                <a:solidFill>
                  <a:srgbClr val="3F3F3F"/>
                </a:solidFill>
                <a:effectLst/>
                <a:latin typeface="Calibri" panose="020F0502020204030204" pitchFamily="34" charset="0"/>
                <a:cs typeface="Calibri" panose="020F0502020204030204" pitchFamily="34" charset="0"/>
              </a:rPr>
              <a:t>filtro</a:t>
            </a:r>
            <a:r>
              <a:rPr lang="en-US" sz="2000" b="0" i="0" u="none" strike="noStrike" dirty="0">
                <a:solidFill>
                  <a:srgbClr val="3F3F3F"/>
                </a:solidFill>
                <a:effectLst/>
                <a:latin typeface="Calibri" panose="020F0502020204030204" pitchFamily="34" charset="0"/>
                <a:cs typeface="Calibri" panose="020F0502020204030204" pitchFamily="34" charset="0"/>
              </a:rPr>
              <a:t> de </a:t>
            </a:r>
            <a:r>
              <a:rPr lang="en-US" sz="2000" b="0" i="0" u="none" strike="noStrike" dirty="0" err="1">
                <a:solidFill>
                  <a:srgbClr val="3F3F3F"/>
                </a:solidFill>
                <a:effectLst/>
                <a:latin typeface="Calibri" panose="020F0502020204030204" pitchFamily="34" charset="0"/>
                <a:cs typeface="Calibri" panose="020F0502020204030204" pitchFamily="34" charset="0"/>
              </a:rPr>
              <a:t>reescritura</a:t>
            </a:r>
            <a:r>
              <a:rPr lang="en-US" sz="2000" b="0" i="0" u="none" strike="noStrike" dirty="0">
                <a:solidFill>
                  <a:srgbClr val="3F3F3F"/>
                </a:solidFill>
                <a:effectLst/>
                <a:latin typeface="Calibri" panose="020F0502020204030204" pitchFamily="34" charset="0"/>
                <a:cs typeface="Calibri" panose="020F0502020204030204" pitchFamily="34" charset="0"/>
              </a:rPr>
              <a:t> de URL </a:t>
            </a:r>
            <a:r>
              <a:rPr lang="en-US" sz="2000" b="0" i="0" u="none" strike="noStrike" dirty="0" err="1">
                <a:solidFill>
                  <a:srgbClr val="3F3F3F"/>
                </a:solidFill>
                <a:effectLst/>
                <a:latin typeface="Calibri" panose="020F0502020204030204" pitchFamily="34" charset="0"/>
                <a:cs typeface="Calibri" panose="020F0502020204030204" pitchFamily="34" charset="0"/>
              </a:rPr>
              <a:t>en</a:t>
            </a:r>
            <a:r>
              <a:rPr lang="en-US" sz="2000" b="0" i="0" u="none" strike="noStrike" dirty="0">
                <a:solidFill>
                  <a:srgbClr val="3F3F3F"/>
                </a:solidFill>
                <a:effectLst/>
                <a:latin typeface="Calibri" panose="020F0502020204030204" pitchFamily="34" charset="0"/>
                <a:cs typeface="Calibri" panose="020F0502020204030204" pitchFamily="34" charset="0"/>
              </a:rPr>
              <a:t> </a:t>
            </a:r>
            <a:r>
              <a:rPr lang="en-US" sz="2000" b="0" i="0" u="none" strike="noStrike" dirty="0" err="1">
                <a:solidFill>
                  <a:srgbClr val="3F3F3F"/>
                </a:solidFill>
                <a:effectLst/>
                <a:latin typeface="Calibri" panose="020F0502020204030204" pitchFamily="34" charset="0"/>
                <a:cs typeface="Calibri" panose="020F0502020204030204" pitchFamily="34" charset="0"/>
              </a:rPr>
              <a:t>su</a:t>
            </a:r>
            <a:r>
              <a:rPr lang="en-US" sz="2000" b="0" i="0" u="none" strike="noStrike" dirty="0">
                <a:solidFill>
                  <a:srgbClr val="3F3F3F"/>
                </a:solidFill>
                <a:effectLst/>
                <a:latin typeface="Calibri" panose="020F0502020204030204" pitchFamily="34" charset="0"/>
                <a:cs typeface="Calibri" panose="020F0502020204030204" pitchFamily="34" charset="0"/>
              </a:rPr>
              <a:t> </a:t>
            </a:r>
            <a:r>
              <a:rPr lang="en-US" sz="2000" b="0" i="0" u="none" strike="noStrike" dirty="0" err="1">
                <a:solidFill>
                  <a:srgbClr val="3F3F3F"/>
                </a:solidFill>
                <a:effectLst/>
                <a:latin typeface="Calibri" panose="020F0502020204030204" pitchFamily="34" charset="0"/>
                <a:cs typeface="Calibri" panose="020F0502020204030204" pitchFamily="34" charset="0"/>
              </a:rPr>
              <a:t>servidor</a:t>
            </a:r>
            <a:r>
              <a:rPr lang="en-US" sz="2000" b="0" i="0" u="none" strike="noStrike" dirty="0">
                <a:solidFill>
                  <a:srgbClr val="3F3F3F"/>
                </a:solidFill>
                <a:effectLst/>
                <a:latin typeface="Calibri" panose="020F0502020204030204" pitchFamily="34" charset="0"/>
                <a:cs typeface="Calibri" panose="020F0502020204030204" pitchFamily="34" charset="0"/>
              </a:rPr>
              <a:t>, </a:t>
            </a:r>
            <a:r>
              <a:rPr lang="en-US" sz="2000" b="0" i="0" u="none" strike="noStrike" dirty="0" err="1">
                <a:solidFill>
                  <a:srgbClr val="3F3F3F"/>
                </a:solidFill>
                <a:effectLst/>
                <a:latin typeface="Calibri" panose="020F0502020204030204" pitchFamily="34" charset="0"/>
                <a:cs typeface="Calibri" panose="020F0502020204030204" pitchFamily="34" charset="0"/>
              </a:rPr>
              <a:t>el</a:t>
            </a:r>
            <a:r>
              <a:rPr lang="en-US" sz="2000" b="0" i="0" u="none" strike="noStrike" dirty="0">
                <a:solidFill>
                  <a:srgbClr val="3F3F3F"/>
                </a:solidFill>
                <a:effectLst/>
                <a:latin typeface="Calibri" panose="020F0502020204030204" pitchFamily="34" charset="0"/>
                <a:cs typeface="Calibri" panose="020F0502020204030204" pitchFamily="34" charset="0"/>
              </a:rPr>
              <a:t> motor </a:t>
            </a:r>
            <a:r>
              <a:rPr lang="en-US" sz="2000" b="0" i="0" u="none" strike="noStrike" dirty="0" err="1">
                <a:solidFill>
                  <a:srgbClr val="3F3F3F"/>
                </a:solidFill>
                <a:effectLst/>
                <a:latin typeface="Calibri" panose="020F0502020204030204" pitchFamily="34" charset="0"/>
                <a:cs typeface="Calibri" panose="020F0502020204030204" pitchFamily="34" charset="0"/>
              </a:rPr>
              <a:t>Thymeleaf</a:t>
            </a:r>
            <a:r>
              <a:rPr lang="en-US" sz="2000" b="0" i="0" u="none" strike="noStrike" dirty="0">
                <a:solidFill>
                  <a:srgbClr val="3F3F3F"/>
                </a:solidFill>
                <a:effectLst/>
                <a:latin typeface="Calibri" panose="020F0502020204030204" pitchFamily="34" charset="0"/>
                <a:cs typeface="Calibri" panose="020F0502020204030204" pitchFamily="34" charset="0"/>
              </a:rPr>
              <a:t> no </a:t>
            </a:r>
            <a:r>
              <a:rPr lang="en-US" sz="2000" b="0" i="0" u="none" strike="noStrike" dirty="0" err="1">
                <a:solidFill>
                  <a:srgbClr val="3F3F3F"/>
                </a:solidFill>
                <a:effectLst/>
                <a:latin typeface="Calibri" panose="020F0502020204030204" pitchFamily="34" charset="0"/>
                <a:cs typeface="Calibri" panose="020F0502020204030204" pitchFamily="34" charset="0"/>
              </a:rPr>
              <a:t>los</a:t>
            </a:r>
            <a:r>
              <a:rPr lang="en-US" sz="2000" b="0" i="0" u="none" strike="noStrike" dirty="0">
                <a:solidFill>
                  <a:srgbClr val="3F3F3F"/>
                </a:solidFill>
                <a:effectLst/>
                <a:latin typeface="Calibri" panose="020F0502020204030204" pitchFamily="34" charset="0"/>
                <a:cs typeface="Calibri" panose="020F0502020204030204" pitchFamily="34" charset="0"/>
              </a:rPr>
              <a:t> </a:t>
            </a:r>
            <a:r>
              <a:rPr lang="en-US" sz="2000" b="0" i="0" u="none" strike="noStrike" dirty="0" err="1">
                <a:solidFill>
                  <a:srgbClr val="3F3F3F"/>
                </a:solidFill>
                <a:effectLst/>
                <a:latin typeface="Calibri" panose="020F0502020204030204" pitchFamily="34" charset="0"/>
                <a:cs typeface="Calibri" panose="020F0502020204030204" pitchFamily="34" charset="0"/>
              </a:rPr>
              <a:t>cambiará</a:t>
            </a:r>
            <a:r>
              <a:rPr lang="en-US" sz="2000" b="0" i="0" u="none" strike="noStrike" dirty="0">
                <a:solidFill>
                  <a:srgbClr val="3F3F3F"/>
                </a:solidFill>
                <a:effectLst/>
                <a:latin typeface="Calibri" panose="020F0502020204030204" pitchFamily="34" charset="0"/>
                <a:cs typeface="Calibri" panose="020F0502020204030204" pitchFamily="34" charset="0"/>
              </a:rPr>
              <a:t>). </a:t>
            </a:r>
            <a:endParaRPr lang="en-US" sz="2000" b="0" dirty="0">
              <a:effectLst/>
              <a:latin typeface="Calibri" panose="020F0502020204030204" pitchFamily="34" charset="0"/>
              <a:cs typeface="Calibri" panose="020F0502020204030204" pitchFamily="34" charset="0"/>
            </a:endParaRPr>
          </a:p>
          <a:p>
            <a:pPr marL="76200" indent="0" rtl="0">
              <a:buNone/>
            </a:pPr>
            <a:r>
              <a:rPr lang="en-US" sz="2000" b="0" i="0" u="none" strike="noStrike" dirty="0">
                <a:solidFill>
                  <a:srgbClr val="000000"/>
                </a:solidFill>
                <a:effectLst/>
                <a:latin typeface="Calibri" panose="020F0502020204030204" pitchFamily="34" charset="0"/>
                <a:cs typeface="Calibri" panose="020F0502020204030204" pitchFamily="34" charset="0"/>
              </a:rPr>
              <a:t>Por </a:t>
            </a:r>
            <a:r>
              <a:rPr lang="en-US" sz="2000" b="0" i="0" u="none" strike="noStrike" dirty="0" err="1">
                <a:solidFill>
                  <a:srgbClr val="000000"/>
                </a:solidFill>
                <a:effectLst/>
                <a:latin typeface="Calibri" panose="020F0502020204030204" pitchFamily="34" charset="0"/>
                <a:cs typeface="Calibri" panose="020F0502020204030204" pitchFamily="34" charset="0"/>
              </a:rPr>
              <a:t>ejemplo</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si</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tenemos</a:t>
            </a:r>
            <a:r>
              <a:rPr lang="en-US" sz="2000" b="0" i="0" u="none" strike="noStrike" dirty="0">
                <a:solidFill>
                  <a:srgbClr val="000000"/>
                </a:solidFill>
                <a:effectLst/>
                <a:latin typeface="Calibri" panose="020F0502020204030204" pitchFamily="34" charset="0"/>
                <a:cs typeface="Calibri" panose="020F0502020204030204" pitchFamily="34" charset="0"/>
              </a:rPr>
              <a:t> que </a:t>
            </a:r>
            <a:r>
              <a:rPr lang="en-US" sz="2000" b="0" i="0" u="none" strike="noStrike" dirty="0" err="1">
                <a:solidFill>
                  <a:srgbClr val="000000"/>
                </a:solidFill>
                <a:effectLst/>
                <a:latin typeface="Calibri" panose="020F0502020204030204" pitchFamily="34" charset="0"/>
                <a:cs typeface="Calibri" panose="020F0502020204030204" pitchFamily="34" charset="0"/>
              </a:rPr>
              <a:t>agregar</a:t>
            </a:r>
            <a:r>
              <a:rPr lang="en-US" sz="2000" b="0" i="0" u="none" strike="noStrike" dirty="0">
                <a:solidFill>
                  <a:srgbClr val="000000"/>
                </a:solidFill>
                <a:effectLst/>
                <a:latin typeface="Calibri" panose="020F0502020204030204" pitchFamily="34" charset="0"/>
                <a:cs typeface="Calibri" panose="020F0502020204030204" pitchFamily="34" charset="0"/>
              </a:rPr>
              <a:t> la </a:t>
            </a:r>
            <a:r>
              <a:rPr lang="en-US" sz="2000" b="0" i="0" u="none" strike="noStrike" dirty="0" err="1">
                <a:solidFill>
                  <a:srgbClr val="000000"/>
                </a:solidFill>
                <a:effectLst/>
                <a:latin typeface="Calibri" panose="020F0502020204030204" pitchFamily="34" charset="0"/>
                <a:cs typeface="Calibri" panose="020F0502020204030204" pitchFamily="34" charset="0"/>
              </a:rPr>
              <a:t>siguiente</a:t>
            </a:r>
            <a:r>
              <a:rPr lang="en-US" sz="2000" b="0" i="0" u="none" strike="noStrike" dirty="0">
                <a:solidFill>
                  <a:srgbClr val="000000"/>
                </a:solidFill>
                <a:effectLst/>
                <a:latin typeface="Calibri" panose="020F0502020204030204" pitchFamily="34" charset="0"/>
                <a:cs typeface="Calibri" panose="020F0502020204030204" pitchFamily="34" charset="0"/>
              </a:rPr>
              <a:t> URL: </a:t>
            </a:r>
            <a:r>
              <a:rPr lang="en-US" sz="2000" b="0" i="0" u="sng" strike="noStrike" dirty="0">
                <a:solidFill>
                  <a:srgbClr val="0097A7"/>
                </a:solidFill>
                <a:effectLst/>
                <a:latin typeface="Calibri" panose="020F0502020204030204" pitchFamily="34" charset="0"/>
                <a:cs typeface="Calibri" panose="020F0502020204030204" pitchFamily="34" charset="0"/>
                <a:hlinkClick r:id="rId2"/>
              </a:rPr>
              <a:t>https://www.digitalhouse.com/</a:t>
            </a:r>
            <a:r>
              <a:rPr lang="en-US" sz="2000" b="0" i="0" u="none" strike="noStrike" dirty="0">
                <a:solidFill>
                  <a:srgbClr val="000000"/>
                </a:solidFill>
                <a:effectLst/>
                <a:latin typeface="Calibri" panose="020F0502020204030204" pitchFamily="34" charset="0"/>
                <a:cs typeface="Calibri" panose="020F0502020204030204" pitchFamily="34" charset="0"/>
              </a:rPr>
              <a:t> </a:t>
            </a:r>
            <a:endParaRPr lang="en-US" sz="2000" b="0" dirty="0">
              <a:effectLst/>
              <a:latin typeface="Calibri" panose="020F0502020204030204" pitchFamily="34" charset="0"/>
              <a:cs typeface="Calibri" panose="020F0502020204030204" pitchFamily="34" charset="0"/>
            </a:endParaRPr>
          </a:p>
          <a:p>
            <a:pPr marL="76200" indent="0">
              <a:buNone/>
            </a:pPr>
            <a:br>
              <a:rPr lang="en-US" dirty="0"/>
            </a:br>
            <a:endParaRPr lang="en-CO" dirty="0"/>
          </a:p>
        </p:txBody>
      </p:sp>
      <p:sp>
        <p:nvSpPr>
          <p:cNvPr id="4" name="Slide Number Placeholder 3">
            <a:extLst>
              <a:ext uri="{FF2B5EF4-FFF2-40B4-BE49-F238E27FC236}">
                <a16:creationId xmlns:a16="http://schemas.microsoft.com/office/drawing/2014/main" id="{27F169DA-27C7-4793-0C72-8146D4D881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35</a:t>
            </a:fld>
            <a:endParaRPr lang="es-CO"/>
          </a:p>
        </p:txBody>
      </p:sp>
      <p:pic>
        <p:nvPicPr>
          <p:cNvPr id="8" name="Picture 7">
            <a:extLst>
              <a:ext uri="{FF2B5EF4-FFF2-40B4-BE49-F238E27FC236}">
                <a16:creationId xmlns:a16="http://schemas.microsoft.com/office/drawing/2014/main" id="{1325FDE5-6AF7-7D7C-7C7F-D7BC6ACD2D84}"/>
              </a:ext>
            </a:extLst>
          </p:cNvPr>
          <p:cNvPicPr>
            <a:picLocks noChangeAspect="1"/>
          </p:cNvPicPr>
          <p:nvPr/>
        </p:nvPicPr>
        <p:blipFill>
          <a:blip r:embed="rId3"/>
          <a:stretch>
            <a:fillRect/>
          </a:stretch>
        </p:blipFill>
        <p:spPr>
          <a:xfrm>
            <a:off x="2283738" y="4150491"/>
            <a:ext cx="9666016" cy="1992154"/>
          </a:xfrm>
          <a:prstGeom prst="rect">
            <a:avLst/>
          </a:prstGeom>
        </p:spPr>
      </p:pic>
    </p:spTree>
    <p:extLst>
      <p:ext uri="{BB962C8B-B14F-4D97-AF65-F5344CB8AC3E}">
        <p14:creationId xmlns:p14="http://schemas.microsoft.com/office/powerpoint/2010/main" val="30965940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930238-D174-72DA-7BC7-F99FE7C792C5}"/>
              </a:ext>
            </a:extLst>
          </p:cNvPr>
          <p:cNvSpPr>
            <a:spLocks noGrp="1"/>
          </p:cNvSpPr>
          <p:nvPr>
            <p:ph type="title"/>
          </p:nvPr>
        </p:nvSpPr>
        <p:spPr>
          <a:xfrm>
            <a:off x="1906750" y="348193"/>
            <a:ext cx="9666016" cy="1018902"/>
          </a:xfrm>
        </p:spPr>
        <p:txBody>
          <a:bodyPr/>
          <a:lstStyle/>
          <a:p>
            <a:r>
              <a:rPr lang="en-CO" dirty="0"/>
              <a:t>U</a:t>
            </a:r>
            <a:r>
              <a:rPr lang="en-US" dirty="0"/>
              <a:t>RLs </a:t>
            </a:r>
            <a:r>
              <a:rPr lang="en-US" dirty="0" err="1"/>
              <a:t>relativas</a:t>
            </a:r>
            <a:endParaRPr lang="en-CO" dirty="0"/>
          </a:p>
        </p:txBody>
      </p:sp>
      <p:sp>
        <p:nvSpPr>
          <p:cNvPr id="6" name="Text Placeholder 5">
            <a:extLst>
              <a:ext uri="{FF2B5EF4-FFF2-40B4-BE49-F238E27FC236}">
                <a16:creationId xmlns:a16="http://schemas.microsoft.com/office/drawing/2014/main" id="{6CE70CB1-F7A1-10E7-552A-EEBDE83FB4CD}"/>
              </a:ext>
            </a:extLst>
          </p:cNvPr>
          <p:cNvSpPr>
            <a:spLocks noGrp="1"/>
          </p:cNvSpPr>
          <p:nvPr>
            <p:ph type="body" idx="1"/>
          </p:nvPr>
        </p:nvSpPr>
        <p:spPr>
          <a:xfrm>
            <a:off x="2293882" y="1673548"/>
            <a:ext cx="8891753" cy="4663440"/>
          </a:xfrm>
        </p:spPr>
        <p:txBody>
          <a:bodyPr/>
          <a:lstStyle/>
          <a:p>
            <a:pPr marL="76200" indent="0" rtl="0">
              <a:buNone/>
            </a:pPr>
            <a:r>
              <a:rPr lang="en-US" sz="2000" b="0" i="0" u="none" strike="noStrike" dirty="0">
                <a:solidFill>
                  <a:srgbClr val="000000"/>
                </a:solidFill>
                <a:effectLst/>
                <a:latin typeface="Calibri" panose="020F0502020204030204" pitchFamily="34" charset="0"/>
                <a:cs typeface="Calibri" panose="020F0502020204030204" pitchFamily="34" charset="0"/>
              </a:rPr>
              <a:t>Este </a:t>
            </a:r>
            <a:r>
              <a:rPr lang="en-US" sz="2000" b="0" i="0" u="none" strike="noStrike" dirty="0" err="1">
                <a:solidFill>
                  <a:srgbClr val="000000"/>
                </a:solidFill>
                <a:effectLst/>
                <a:latin typeface="Calibri" panose="020F0502020204030204" pitchFamily="34" charset="0"/>
                <a:cs typeface="Calibri" panose="020F0502020204030204" pitchFamily="34" charset="0"/>
              </a:rPr>
              <a:t>tipo</a:t>
            </a:r>
            <a:r>
              <a:rPr lang="en-US" sz="2000" b="0" i="0" u="none" strike="noStrike" dirty="0">
                <a:solidFill>
                  <a:srgbClr val="000000"/>
                </a:solidFill>
                <a:effectLst/>
                <a:latin typeface="Calibri" panose="020F0502020204030204" pitchFamily="34" charset="0"/>
                <a:cs typeface="Calibri" panose="020F0502020204030204" pitchFamily="34" charset="0"/>
              </a:rPr>
              <a:t> de URL son </a:t>
            </a:r>
            <a:r>
              <a:rPr lang="en-US" sz="2000" b="1" i="0" u="none" strike="noStrike" dirty="0">
                <a:solidFill>
                  <a:srgbClr val="000000"/>
                </a:solidFill>
                <a:effectLst/>
                <a:latin typeface="Calibri" panose="020F0502020204030204" pitchFamily="34" charset="0"/>
                <a:cs typeface="Calibri" panose="020F0502020204030204" pitchFamily="34" charset="0"/>
              </a:rPr>
              <a:t>las </a:t>
            </a:r>
            <a:r>
              <a:rPr lang="en-US" sz="2000" b="1" i="0" u="none" strike="noStrike" dirty="0" err="1">
                <a:solidFill>
                  <a:srgbClr val="000000"/>
                </a:solidFill>
                <a:effectLst/>
                <a:latin typeface="Calibri" panose="020F0502020204030204" pitchFamily="34" charset="0"/>
                <a:cs typeface="Calibri" panose="020F0502020204030204" pitchFamily="34" charset="0"/>
              </a:rPr>
              <a:t>más</a:t>
            </a:r>
            <a:r>
              <a:rPr lang="en-US" sz="2000" b="1" i="0" u="none" strike="noStrike" dirty="0">
                <a:solidFill>
                  <a:srgbClr val="000000"/>
                </a:solidFill>
                <a:effectLst/>
                <a:latin typeface="Calibri" panose="020F0502020204030204" pitchFamily="34" charset="0"/>
                <a:cs typeface="Calibri" panose="020F0502020204030204" pitchFamily="34" charset="0"/>
              </a:rPr>
              <a:t> </a:t>
            </a:r>
            <a:r>
              <a:rPr lang="en-US" sz="2000" b="1" i="0" u="none" strike="noStrike" dirty="0" err="1">
                <a:solidFill>
                  <a:srgbClr val="000000"/>
                </a:solidFill>
                <a:effectLst/>
                <a:latin typeface="Calibri" panose="020F0502020204030204" pitchFamily="34" charset="0"/>
                <a:cs typeface="Calibri" panose="020F0502020204030204" pitchFamily="34" charset="0"/>
              </a:rPr>
              <a:t>utilizadas</a:t>
            </a:r>
            <a:r>
              <a:rPr lang="en-US" sz="2000" b="1" i="0" u="none" strike="noStrike" dirty="0">
                <a:solidFill>
                  <a:srgbClr val="000000"/>
                </a:solidFill>
                <a:effectLst/>
                <a:latin typeface="Calibri" panose="020F0502020204030204" pitchFamily="34" charset="0"/>
                <a:cs typeface="Calibri" panose="020F0502020204030204" pitchFamily="34" charset="0"/>
              </a:rPr>
              <a:t> </a:t>
            </a:r>
            <a:r>
              <a:rPr lang="en-US" sz="2000" b="1" i="0" u="none" strike="noStrike" dirty="0" err="1">
                <a:solidFill>
                  <a:srgbClr val="000000"/>
                </a:solidFill>
                <a:effectLst/>
                <a:latin typeface="Calibri" panose="020F0502020204030204" pitchFamily="34" charset="0"/>
                <a:cs typeface="Calibri" panose="020F0502020204030204" pitchFamily="34" charset="0"/>
              </a:rPr>
              <a:t>en</a:t>
            </a:r>
            <a:r>
              <a:rPr lang="en-US" sz="2000" b="1" i="0" u="none" strike="noStrike" dirty="0">
                <a:solidFill>
                  <a:srgbClr val="000000"/>
                </a:solidFill>
                <a:effectLst/>
                <a:latin typeface="Calibri" panose="020F0502020204030204" pitchFamily="34" charset="0"/>
                <a:cs typeface="Calibri" panose="020F0502020204030204" pitchFamily="34" charset="0"/>
              </a:rPr>
              <a:t> </a:t>
            </a:r>
            <a:r>
              <a:rPr lang="en-US" sz="2000" b="1" i="0" u="none" strike="noStrike" dirty="0" err="1">
                <a:solidFill>
                  <a:srgbClr val="000000"/>
                </a:solidFill>
                <a:effectLst/>
                <a:latin typeface="Calibri" panose="020F0502020204030204" pitchFamily="34" charset="0"/>
                <a:cs typeface="Calibri" panose="020F0502020204030204" pitchFamily="34" charset="0"/>
              </a:rPr>
              <a:t>aplicaciones</a:t>
            </a:r>
            <a:r>
              <a:rPr lang="en-US" sz="2000" b="1" i="0" u="none" strike="noStrike" dirty="0">
                <a:solidFill>
                  <a:srgbClr val="000000"/>
                </a:solidFill>
                <a:effectLst/>
                <a:latin typeface="Calibri" panose="020F0502020204030204" pitchFamily="34" charset="0"/>
                <a:cs typeface="Calibri" panose="020F0502020204030204" pitchFamily="34" charset="0"/>
              </a:rPr>
              <a:t> web</a:t>
            </a:r>
            <a:r>
              <a:rPr lang="en-US" sz="2000" b="0" i="0" u="none" strike="noStrike" dirty="0">
                <a:solidFill>
                  <a:srgbClr val="000000"/>
                </a:solidFill>
                <a:effectLst/>
                <a:latin typeface="Calibri" panose="020F0502020204030204" pitchFamily="34" charset="0"/>
                <a:cs typeface="Calibri" panose="020F0502020204030204" pitchFamily="34" charset="0"/>
              </a:rPr>
              <a:t>. Las URL </a:t>
            </a:r>
            <a:r>
              <a:rPr lang="en-US" sz="2000" b="0" i="0" u="none" strike="noStrike" dirty="0" err="1">
                <a:solidFill>
                  <a:srgbClr val="000000"/>
                </a:solidFill>
                <a:effectLst/>
                <a:latin typeface="Calibri" panose="020F0502020204030204" pitchFamily="34" charset="0"/>
                <a:cs typeface="Calibri" panose="020F0502020204030204" pitchFamily="34" charset="0"/>
              </a:rPr>
              <a:t>relativas</a:t>
            </a:r>
            <a:r>
              <a:rPr lang="en-US" sz="2000" b="0" i="0" u="none" strike="noStrike" dirty="0">
                <a:solidFill>
                  <a:srgbClr val="000000"/>
                </a:solidFill>
                <a:effectLst/>
                <a:latin typeface="Calibri" panose="020F0502020204030204" pitchFamily="34" charset="0"/>
                <a:cs typeface="Calibri" panose="020F0502020204030204" pitchFamily="34" charset="0"/>
              </a:rPr>
              <a:t> al </a:t>
            </a:r>
            <a:r>
              <a:rPr lang="en-US" sz="2000" b="0" i="0" u="none" strike="noStrike" dirty="0" err="1">
                <a:solidFill>
                  <a:srgbClr val="000000"/>
                </a:solidFill>
                <a:effectLst/>
                <a:latin typeface="Calibri" panose="020F0502020204030204" pitchFamily="34" charset="0"/>
                <a:cs typeface="Calibri" panose="020F0502020204030204" pitchFamily="34" charset="0"/>
              </a:rPr>
              <a:t>contexto</a:t>
            </a:r>
            <a:r>
              <a:rPr lang="en-US" sz="2000" b="0" i="0" u="none" strike="noStrike" dirty="0">
                <a:solidFill>
                  <a:srgbClr val="000000"/>
                </a:solidFill>
                <a:effectLst/>
                <a:latin typeface="Calibri" panose="020F0502020204030204" pitchFamily="34" charset="0"/>
                <a:cs typeface="Calibri" panose="020F0502020204030204" pitchFamily="34" charset="0"/>
              </a:rPr>
              <a:t> son </a:t>
            </a:r>
            <a:r>
              <a:rPr lang="en-US" sz="2000" b="0" i="0" u="none" strike="noStrike" dirty="0" err="1">
                <a:solidFill>
                  <a:srgbClr val="000000"/>
                </a:solidFill>
                <a:effectLst/>
                <a:latin typeface="Calibri" panose="020F0502020204030204" pitchFamily="34" charset="0"/>
                <a:cs typeface="Calibri" panose="020F0502020204030204" pitchFamily="34" charset="0"/>
              </a:rPr>
              <a:t>relativas</a:t>
            </a:r>
            <a:r>
              <a:rPr lang="en-US" sz="2000" b="0" i="0" u="none" strike="noStrike" dirty="0">
                <a:solidFill>
                  <a:srgbClr val="000000"/>
                </a:solidFill>
                <a:effectLst/>
                <a:latin typeface="Calibri" panose="020F0502020204030204" pitchFamily="34" charset="0"/>
                <a:cs typeface="Calibri" panose="020F0502020204030204" pitchFamily="34" charset="0"/>
              </a:rPr>
              <a:t> al </a:t>
            </a:r>
            <a:r>
              <a:rPr lang="en-US" sz="2000" b="0" i="0" u="none" strike="noStrike" dirty="0" err="1">
                <a:solidFill>
                  <a:srgbClr val="000000"/>
                </a:solidFill>
                <a:effectLst/>
                <a:latin typeface="Calibri" panose="020F0502020204030204" pitchFamily="34" charset="0"/>
                <a:cs typeface="Calibri" panose="020F0502020204030204" pitchFamily="34" charset="0"/>
              </a:rPr>
              <a:t>contexto</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raíz</a:t>
            </a:r>
            <a:r>
              <a:rPr lang="en-US" sz="2000" b="0" i="0" u="none" strike="noStrike" dirty="0">
                <a:solidFill>
                  <a:srgbClr val="000000"/>
                </a:solidFill>
                <a:effectLst/>
                <a:latin typeface="Calibri" panose="020F0502020204030204" pitchFamily="34" charset="0"/>
                <a:cs typeface="Calibri" panose="020F0502020204030204" pitchFamily="34" charset="0"/>
              </a:rPr>
              <a:t> de la </a:t>
            </a:r>
            <a:r>
              <a:rPr lang="en-US" sz="2000" b="0" i="0" u="none" strike="noStrike" dirty="0" err="1">
                <a:solidFill>
                  <a:srgbClr val="000000"/>
                </a:solidFill>
                <a:effectLst/>
                <a:latin typeface="Calibri" panose="020F0502020204030204" pitchFamily="34" charset="0"/>
                <a:cs typeface="Calibri" panose="020F0502020204030204" pitchFamily="34" charset="0"/>
              </a:rPr>
              <a:t>aplicación</a:t>
            </a:r>
            <a:r>
              <a:rPr lang="en-US" sz="2000" b="0" i="0" u="none" strike="noStrike" dirty="0">
                <a:solidFill>
                  <a:srgbClr val="000000"/>
                </a:solidFill>
                <a:effectLst/>
                <a:latin typeface="Calibri" panose="020F0502020204030204" pitchFamily="34" charset="0"/>
                <a:cs typeface="Calibri" panose="020F0502020204030204" pitchFamily="34" charset="0"/>
              </a:rPr>
              <a:t> web. </a:t>
            </a:r>
            <a:r>
              <a:rPr lang="en-US" sz="2000" b="0" i="0" u="none" strike="noStrike" dirty="0" err="1">
                <a:solidFill>
                  <a:srgbClr val="000000"/>
                </a:solidFill>
                <a:effectLst/>
                <a:latin typeface="Calibri" panose="020F0502020204030204" pitchFamily="34" charset="0"/>
                <a:cs typeface="Calibri" panose="020F0502020204030204" pitchFamily="34" charset="0"/>
              </a:rPr>
              <a:t>Estas</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comienzan</a:t>
            </a:r>
            <a:r>
              <a:rPr lang="en-US" sz="2000" b="0" i="0" u="none" strike="noStrike" dirty="0">
                <a:solidFill>
                  <a:srgbClr val="000000"/>
                </a:solidFill>
                <a:effectLst/>
                <a:latin typeface="Calibri" panose="020F0502020204030204" pitchFamily="34" charset="0"/>
                <a:cs typeface="Calibri" panose="020F0502020204030204" pitchFamily="34" charset="0"/>
              </a:rPr>
              <a:t> con</a:t>
            </a:r>
            <a:r>
              <a:rPr lang="en-US" sz="2000" b="0" i="0" u="none" strike="noStrike" dirty="0">
                <a:solidFill>
                  <a:srgbClr val="BD4147"/>
                </a:solidFill>
                <a:effectLst/>
                <a:latin typeface="Calibri" panose="020F0502020204030204" pitchFamily="34" charset="0"/>
                <a:cs typeface="Calibri" panose="020F0502020204030204" pitchFamily="34" charset="0"/>
              </a:rPr>
              <a:t> </a:t>
            </a:r>
            <a:r>
              <a:rPr lang="en-US" sz="2000" b="0" i="0" u="none" strike="noStrike" dirty="0">
                <a:solidFill>
                  <a:srgbClr val="434343"/>
                </a:solidFill>
                <a:effectLst/>
                <a:latin typeface="Calibri" panose="020F0502020204030204" pitchFamily="34" charset="0"/>
                <a:cs typeface="Calibri" panose="020F0502020204030204" pitchFamily="34" charset="0"/>
              </a:rPr>
              <a:t>/</a:t>
            </a:r>
            <a:r>
              <a:rPr lang="en-US" sz="2000" b="0" i="0" u="none" strike="noStrike" dirty="0">
                <a:solidFill>
                  <a:srgbClr val="000000"/>
                </a:solidFill>
                <a:effectLst/>
                <a:latin typeface="Calibri" panose="020F0502020204030204" pitchFamily="34" charset="0"/>
                <a:cs typeface="Calibri" panose="020F0502020204030204" pitchFamily="34" charset="0"/>
              </a:rPr>
              <a:t>.</a:t>
            </a:r>
            <a:endParaRPr lang="en-US" sz="2000" b="0" dirty="0">
              <a:effectLst/>
              <a:latin typeface="Calibri" panose="020F0502020204030204" pitchFamily="34" charset="0"/>
              <a:cs typeface="Calibri" panose="020F0502020204030204" pitchFamily="34" charset="0"/>
            </a:endParaRPr>
          </a:p>
          <a:p>
            <a:pPr marL="76200" indent="0">
              <a:buNone/>
            </a:pPr>
            <a:br>
              <a:rPr lang="en-US" sz="2000" b="0" dirty="0">
                <a:effectLst/>
                <a:latin typeface="Calibri" panose="020F0502020204030204" pitchFamily="34" charset="0"/>
                <a:cs typeface="Calibri" panose="020F0502020204030204" pitchFamily="34" charset="0"/>
              </a:rPr>
            </a:br>
            <a:r>
              <a:rPr lang="en-US" sz="2000" b="0" i="0" u="none" strike="noStrike" dirty="0">
                <a:solidFill>
                  <a:srgbClr val="000000"/>
                </a:solidFill>
                <a:effectLst/>
                <a:latin typeface="Calibri" panose="020F0502020204030204" pitchFamily="34" charset="0"/>
                <a:cs typeface="Calibri" panose="020F0502020204030204" pitchFamily="34" charset="0"/>
              </a:rPr>
              <a:t>Por </a:t>
            </a:r>
            <a:r>
              <a:rPr lang="en-US" sz="2000" b="0" i="0" u="none" strike="noStrike" dirty="0" err="1">
                <a:solidFill>
                  <a:srgbClr val="000000"/>
                </a:solidFill>
                <a:effectLst/>
                <a:latin typeface="Calibri" panose="020F0502020204030204" pitchFamily="34" charset="0"/>
                <a:cs typeface="Calibri" panose="020F0502020204030204" pitchFamily="34" charset="0"/>
              </a:rPr>
              <a:t>ejemplo</a:t>
            </a:r>
            <a:r>
              <a:rPr lang="en-US" sz="2000" b="0" i="0" u="none" strike="noStrike" dirty="0">
                <a:solidFill>
                  <a:srgbClr val="000000"/>
                </a:solidFill>
                <a:effectLst/>
                <a:latin typeface="Calibri" panose="020F0502020204030204" pitchFamily="34" charset="0"/>
                <a:cs typeface="Calibri" panose="020F0502020204030204" pitchFamily="34" charset="0"/>
              </a:rPr>
              <a:t>, un enlace </a:t>
            </a:r>
            <a:r>
              <a:rPr lang="en-US" sz="2000" b="0" i="0" u="none" strike="noStrike" dirty="0" err="1">
                <a:solidFill>
                  <a:srgbClr val="000000"/>
                </a:solidFill>
                <a:effectLst/>
                <a:latin typeface="Calibri" panose="020F0502020204030204" pitchFamily="34" charset="0"/>
                <a:cs typeface="Calibri" panose="020F0502020204030204" pitchFamily="34" charset="0"/>
              </a:rPr>
              <a:t>provisto</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como</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el</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siguiente</a:t>
            </a:r>
            <a:r>
              <a:rPr lang="en-US" sz="2000" b="0" i="0" u="none" strike="noStrike" dirty="0">
                <a:solidFill>
                  <a:srgbClr val="000000"/>
                </a:solidFill>
                <a:effectLst/>
                <a:latin typeface="Calibri" panose="020F0502020204030204" pitchFamily="34" charset="0"/>
                <a:cs typeface="Calibri" panose="020F0502020204030204" pitchFamily="34" charset="0"/>
              </a:rPr>
              <a:t> para </a:t>
            </a:r>
            <a:r>
              <a:rPr lang="en-US" sz="2000" b="0" i="0" u="none" strike="noStrike" dirty="0" err="1">
                <a:solidFill>
                  <a:srgbClr val="000000"/>
                </a:solidFill>
                <a:effectLst/>
                <a:latin typeface="Calibri" panose="020F0502020204030204" pitchFamily="34" charset="0"/>
                <a:cs typeface="Calibri" panose="020F0502020204030204" pitchFamily="34" charset="0"/>
              </a:rPr>
              <a:t>nuestro</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proyecto</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1800" b="1" i="0" u="none" strike="noStrike" dirty="0" err="1">
                <a:solidFill>
                  <a:srgbClr val="000000"/>
                </a:solidFill>
                <a:effectLst/>
                <a:latin typeface="Rubik"/>
              </a:rPr>
              <a:t>myapp</a:t>
            </a:r>
            <a:r>
              <a:rPr lang="en-US" sz="1800" b="0" i="0" u="none" strike="noStrike" dirty="0">
                <a:solidFill>
                  <a:srgbClr val="000000"/>
                </a:solidFill>
                <a:effectLst/>
                <a:latin typeface="Rubik"/>
              </a:rPr>
              <a:t>:</a:t>
            </a:r>
            <a:endParaRPr lang="en-CO" dirty="0"/>
          </a:p>
        </p:txBody>
      </p:sp>
      <p:sp>
        <p:nvSpPr>
          <p:cNvPr id="4" name="Slide Number Placeholder 3">
            <a:extLst>
              <a:ext uri="{FF2B5EF4-FFF2-40B4-BE49-F238E27FC236}">
                <a16:creationId xmlns:a16="http://schemas.microsoft.com/office/drawing/2014/main" id="{53BA947E-40AE-EFED-0F1E-CD5BF69E70B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36</a:t>
            </a:fld>
            <a:endParaRPr lang="es-CO"/>
          </a:p>
        </p:txBody>
      </p:sp>
      <p:pic>
        <p:nvPicPr>
          <p:cNvPr id="7" name="Picture 6">
            <a:extLst>
              <a:ext uri="{FF2B5EF4-FFF2-40B4-BE49-F238E27FC236}">
                <a16:creationId xmlns:a16="http://schemas.microsoft.com/office/drawing/2014/main" id="{A61C5F0A-1182-8F00-9ADC-C67E3457B0F4}"/>
              </a:ext>
            </a:extLst>
          </p:cNvPr>
          <p:cNvPicPr>
            <a:picLocks noChangeAspect="1"/>
          </p:cNvPicPr>
          <p:nvPr/>
        </p:nvPicPr>
        <p:blipFill>
          <a:blip r:embed="rId2"/>
          <a:stretch>
            <a:fillRect/>
          </a:stretch>
        </p:blipFill>
        <p:spPr>
          <a:xfrm>
            <a:off x="2293882" y="3615559"/>
            <a:ext cx="9684537" cy="2023174"/>
          </a:xfrm>
          <a:prstGeom prst="rect">
            <a:avLst/>
          </a:prstGeom>
        </p:spPr>
      </p:pic>
    </p:spTree>
    <p:extLst>
      <p:ext uri="{BB962C8B-B14F-4D97-AF65-F5344CB8AC3E}">
        <p14:creationId xmlns:p14="http://schemas.microsoft.com/office/powerpoint/2010/main" val="2167808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ACF88-A4DA-0985-678B-05F9C14841FC}"/>
              </a:ext>
            </a:extLst>
          </p:cNvPr>
          <p:cNvSpPr>
            <a:spLocks noGrp="1"/>
          </p:cNvSpPr>
          <p:nvPr>
            <p:ph type="title"/>
          </p:nvPr>
        </p:nvSpPr>
        <p:spPr/>
        <p:txBody>
          <a:bodyPr/>
          <a:lstStyle/>
          <a:p>
            <a:r>
              <a:rPr lang="en-CO" dirty="0"/>
              <a:t>T</a:t>
            </a:r>
            <a:r>
              <a:rPr lang="en-US" dirty="0" err="1"/>
              <a:t>h:href</a:t>
            </a:r>
            <a:r>
              <a:rPr lang="en-US" dirty="0"/>
              <a:t> con </a:t>
            </a:r>
            <a:r>
              <a:rPr lang="en-US" dirty="0" err="1"/>
              <a:t>parámetros</a:t>
            </a:r>
            <a:endParaRPr lang="en-CO" dirty="0"/>
          </a:p>
        </p:txBody>
      </p:sp>
      <p:sp>
        <p:nvSpPr>
          <p:cNvPr id="3" name="Text Placeholder 2">
            <a:extLst>
              <a:ext uri="{FF2B5EF4-FFF2-40B4-BE49-F238E27FC236}">
                <a16:creationId xmlns:a16="http://schemas.microsoft.com/office/drawing/2014/main" id="{3A1708D3-74EA-7795-A883-54796735CAD8}"/>
              </a:ext>
            </a:extLst>
          </p:cNvPr>
          <p:cNvSpPr>
            <a:spLocks noGrp="1"/>
          </p:cNvSpPr>
          <p:nvPr>
            <p:ph type="body" idx="1"/>
          </p:nvPr>
        </p:nvSpPr>
        <p:spPr>
          <a:xfrm>
            <a:off x="2268207" y="1539316"/>
            <a:ext cx="8947258" cy="4663440"/>
          </a:xfrm>
        </p:spPr>
        <p:txBody>
          <a:bodyPr/>
          <a:lstStyle/>
          <a:p>
            <a:pPr marL="76200" indent="0" rtl="0">
              <a:buNone/>
            </a:pPr>
            <a:r>
              <a:rPr lang="en-US" sz="2000" b="0" i="0" u="none" strike="noStrike" dirty="0" err="1">
                <a:solidFill>
                  <a:srgbClr val="000000"/>
                </a:solidFill>
                <a:effectLst/>
                <a:latin typeface="Calibri" panose="020F0502020204030204" pitchFamily="34" charset="0"/>
                <a:cs typeface="Calibri" panose="020F0502020204030204" pitchFamily="34" charset="0"/>
              </a:rPr>
              <a:t>Muchas</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veces</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necesitamos</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enviar</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parámetros</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en</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nuestras</a:t>
            </a:r>
            <a:r>
              <a:rPr lang="en-US" sz="2000" b="0" i="0" u="none" strike="noStrike" dirty="0">
                <a:solidFill>
                  <a:srgbClr val="000000"/>
                </a:solidFill>
                <a:effectLst/>
                <a:latin typeface="Calibri" panose="020F0502020204030204" pitchFamily="34" charset="0"/>
                <a:cs typeface="Calibri" panose="020F0502020204030204" pitchFamily="34" charset="0"/>
              </a:rPr>
              <a:t> URLs, </a:t>
            </a:r>
            <a:r>
              <a:rPr lang="en-US" sz="2000" b="0" i="0" u="none" strike="noStrike" dirty="0" err="1">
                <a:solidFill>
                  <a:srgbClr val="000000"/>
                </a:solidFill>
                <a:effectLst/>
                <a:latin typeface="Calibri" panose="020F0502020204030204" pitchFamily="34" charset="0"/>
                <a:cs typeface="Calibri" panose="020F0502020204030204" pitchFamily="34" charset="0"/>
              </a:rPr>
              <a:t>en</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cuyo</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caso</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debemos</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ponerlos</a:t>
            </a:r>
            <a:r>
              <a:rPr lang="en-US" sz="2000" b="0" i="0" u="none" strike="noStrike" dirty="0">
                <a:solidFill>
                  <a:srgbClr val="000000"/>
                </a:solidFill>
                <a:effectLst/>
                <a:latin typeface="Calibri" panose="020F0502020204030204" pitchFamily="34" charset="0"/>
                <a:cs typeface="Calibri" panose="020F0502020204030204" pitchFamily="34" charset="0"/>
              </a:rPr>
              <a:t> entre </a:t>
            </a:r>
            <a:r>
              <a:rPr lang="en-US" sz="2000" b="0" i="0" u="none" strike="noStrike" dirty="0" err="1">
                <a:solidFill>
                  <a:srgbClr val="000000"/>
                </a:solidFill>
                <a:effectLst/>
                <a:latin typeface="Calibri" panose="020F0502020204030204" pitchFamily="34" charset="0"/>
                <a:cs typeface="Calibri" panose="020F0502020204030204" pitchFamily="34" charset="0"/>
              </a:rPr>
              <a:t>paréntesis</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a:solidFill>
                  <a:srgbClr val="434343"/>
                </a:solidFill>
                <a:effectLst/>
                <a:latin typeface="Calibri" panose="020F0502020204030204" pitchFamily="34" charset="0"/>
                <a:cs typeface="Calibri" panose="020F0502020204030204" pitchFamily="34" charset="0"/>
              </a:rPr>
              <a:t>()</a:t>
            </a:r>
            <a:r>
              <a:rPr lang="en-US" sz="2000" b="0" i="0" u="none" strike="noStrike" dirty="0">
                <a:solidFill>
                  <a:srgbClr val="212529"/>
                </a:solidFill>
                <a:effectLst/>
                <a:latin typeface="Calibri" panose="020F0502020204030204" pitchFamily="34" charset="0"/>
                <a:cs typeface="Calibri" panose="020F0502020204030204" pitchFamily="34" charset="0"/>
              </a:rPr>
              <a:t>.</a:t>
            </a:r>
            <a:endParaRPr lang="en-US" sz="2000" b="0" dirty="0">
              <a:effectLst/>
              <a:latin typeface="Calibri" panose="020F0502020204030204" pitchFamily="34" charset="0"/>
              <a:cs typeface="Calibri" panose="020F0502020204030204" pitchFamily="34" charset="0"/>
            </a:endParaRPr>
          </a:p>
          <a:p>
            <a:pPr marL="76200" indent="0" rtl="0">
              <a:buNone/>
            </a:pPr>
            <a:endParaRPr lang="en-US" sz="2000" i="0" u="none" strike="noStrike" dirty="0">
              <a:solidFill>
                <a:srgbClr val="000000"/>
              </a:solidFill>
              <a:latin typeface="Calibri" panose="020F0502020204030204" pitchFamily="34" charset="0"/>
              <a:cs typeface="Calibri" panose="020F0502020204030204" pitchFamily="34" charset="0"/>
            </a:endParaRPr>
          </a:p>
          <a:p>
            <a:pPr marL="76200" indent="0" rtl="0">
              <a:buNone/>
            </a:pPr>
            <a:r>
              <a:rPr lang="en-US" sz="2000" b="0" i="0" u="none" strike="noStrike" dirty="0">
                <a:solidFill>
                  <a:srgbClr val="000000"/>
                </a:solidFill>
                <a:effectLst/>
                <a:latin typeface="Calibri" panose="020F0502020204030204" pitchFamily="34" charset="0"/>
                <a:cs typeface="Calibri" panose="020F0502020204030204" pitchFamily="34" charset="0"/>
              </a:rPr>
              <a:t>Por </a:t>
            </a:r>
            <a:r>
              <a:rPr lang="en-US" sz="2000" b="0" i="0" u="none" strike="noStrike" dirty="0" err="1">
                <a:solidFill>
                  <a:srgbClr val="000000"/>
                </a:solidFill>
                <a:effectLst/>
                <a:latin typeface="Calibri" panose="020F0502020204030204" pitchFamily="34" charset="0"/>
                <a:cs typeface="Calibri" panose="020F0502020204030204" pitchFamily="34" charset="0"/>
              </a:rPr>
              <a:t>ejemplo</a:t>
            </a:r>
            <a:r>
              <a:rPr lang="en-US" sz="2000" b="0" i="0" u="none" strike="noStrike" dirty="0">
                <a:solidFill>
                  <a:srgbClr val="000000"/>
                </a:solidFill>
                <a:effectLst/>
                <a:latin typeface="Calibri" panose="020F0502020204030204" pitchFamily="34" charset="0"/>
                <a:cs typeface="Calibri" panose="020F0502020204030204" pitchFamily="34" charset="0"/>
              </a:rPr>
              <a:t>, un </a:t>
            </a:r>
            <a:r>
              <a:rPr lang="en-US" sz="2000" b="0" i="0" u="none" strike="noStrike" dirty="0" err="1">
                <a:solidFill>
                  <a:srgbClr val="000000"/>
                </a:solidFill>
                <a:effectLst/>
                <a:latin typeface="Calibri" panose="020F0502020204030204" pitchFamily="34" charset="0"/>
                <a:cs typeface="Calibri" panose="020F0502020204030204" pitchFamily="34" charset="0"/>
              </a:rPr>
              <a:t>parámetro</a:t>
            </a:r>
            <a:r>
              <a:rPr lang="en-US" sz="2000" b="0" i="0" u="none" strike="noStrike" dirty="0">
                <a:solidFill>
                  <a:srgbClr val="000000"/>
                </a:solidFill>
                <a:effectLst/>
                <a:latin typeface="Calibri" panose="020F0502020204030204" pitchFamily="34" charset="0"/>
                <a:cs typeface="Calibri" panose="020F0502020204030204" pitchFamily="34" charset="0"/>
              </a:rPr>
              <a:t> de consulta </a:t>
            </a:r>
            <a:r>
              <a:rPr lang="en-US" sz="2000" b="0" i="0" u="none" strike="noStrike" dirty="0" err="1">
                <a:solidFill>
                  <a:srgbClr val="000000"/>
                </a:solidFill>
                <a:effectLst/>
                <a:latin typeface="Calibri" panose="020F0502020204030204" pitchFamily="34" charset="0"/>
                <a:cs typeface="Calibri" panose="020F0502020204030204" pitchFamily="34" charset="0"/>
              </a:rPr>
              <a:t>agregado</a:t>
            </a:r>
            <a:r>
              <a:rPr lang="en-US" sz="2000" b="0" i="0" u="none" strike="noStrike" dirty="0">
                <a:solidFill>
                  <a:srgbClr val="000000"/>
                </a:solidFill>
                <a:effectLst/>
                <a:latin typeface="Calibri" panose="020F0502020204030204" pitchFamily="34" charset="0"/>
                <a:cs typeface="Calibri" panose="020F0502020204030204" pitchFamily="34" charset="0"/>
              </a:rPr>
              <a:t> a </a:t>
            </a:r>
            <a:r>
              <a:rPr lang="en-US" sz="2000" b="0" i="0" u="none" strike="noStrike" dirty="0" err="1">
                <a:solidFill>
                  <a:srgbClr val="000000"/>
                </a:solidFill>
                <a:effectLst/>
                <a:latin typeface="Calibri" panose="020F0502020204030204" pitchFamily="34" charset="0"/>
                <a:cs typeface="Calibri" panose="020F0502020204030204" pitchFamily="34" charset="0"/>
              </a:rPr>
              <a:t>una</a:t>
            </a:r>
            <a:r>
              <a:rPr lang="en-US" sz="2000" b="0" i="0" u="none" strike="noStrike" dirty="0">
                <a:solidFill>
                  <a:srgbClr val="000000"/>
                </a:solidFill>
                <a:effectLst/>
                <a:latin typeface="Calibri" panose="020F0502020204030204" pitchFamily="34" charset="0"/>
                <a:cs typeface="Calibri" panose="020F0502020204030204" pitchFamily="34" charset="0"/>
              </a:rPr>
              <a:t> URL </a:t>
            </a:r>
            <a:r>
              <a:rPr lang="en-US" sz="2000" b="0" i="0" u="none" strike="noStrike" dirty="0" err="1">
                <a:solidFill>
                  <a:srgbClr val="000000"/>
                </a:solidFill>
                <a:effectLst/>
                <a:latin typeface="Calibri" panose="020F0502020204030204" pitchFamily="34" charset="0"/>
                <a:cs typeface="Calibri" panose="020F0502020204030204" pitchFamily="34" charset="0"/>
              </a:rPr>
              <a:t>tendrá</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el</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siguiente</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aspecto</a:t>
            </a:r>
            <a:r>
              <a:rPr lang="en-US" sz="2000" b="0" i="0" u="none" strike="noStrike" dirty="0">
                <a:solidFill>
                  <a:srgbClr val="000000"/>
                </a:solidFill>
                <a:effectLst/>
                <a:latin typeface="Calibri" panose="020F0502020204030204" pitchFamily="34" charset="0"/>
                <a:cs typeface="Calibri" panose="020F0502020204030204" pitchFamily="34" charset="0"/>
              </a:rPr>
              <a:t>:</a:t>
            </a:r>
            <a:endParaRPr lang="en-US" sz="2000" b="0" dirty="0">
              <a:effectLst/>
              <a:latin typeface="Calibri" panose="020F0502020204030204" pitchFamily="34" charset="0"/>
              <a:cs typeface="Calibri" panose="020F0502020204030204" pitchFamily="34" charset="0"/>
            </a:endParaRPr>
          </a:p>
          <a:p>
            <a:pPr marL="76200" indent="0">
              <a:buNone/>
            </a:pPr>
            <a:br>
              <a:rPr lang="en-US" dirty="0"/>
            </a:br>
            <a:endParaRPr lang="en-CO" dirty="0"/>
          </a:p>
        </p:txBody>
      </p:sp>
      <p:sp>
        <p:nvSpPr>
          <p:cNvPr id="4" name="Slide Number Placeholder 3">
            <a:extLst>
              <a:ext uri="{FF2B5EF4-FFF2-40B4-BE49-F238E27FC236}">
                <a16:creationId xmlns:a16="http://schemas.microsoft.com/office/drawing/2014/main" id="{005E0443-AB1F-A9D7-D8CE-FFCCC022E8A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37</a:t>
            </a:fld>
            <a:endParaRPr lang="es-CO"/>
          </a:p>
        </p:txBody>
      </p:sp>
      <p:pic>
        <p:nvPicPr>
          <p:cNvPr id="5" name="Picture 4">
            <a:extLst>
              <a:ext uri="{FF2B5EF4-FFF2-40B4-BE49-F238E27FC236}">
                <a16:creationId xmlns:a16="http://schemas.microsoft.com/office/drawing/2014/main" id="{E8A42DAE-8BF9-BE50-E07C-4183092E48E6}"/>
              </a:ext>
            </a:extLst>
          </p:cNvPr>
          <p:cNvPicPr>
            <a:picLocks noChangeAspect="1"/>
          </p:cNvPicPr>
          <p:nvPr/>
        </p:nvPicPr>
        <p:blipFill>
          <a:blip r:embed="rId2"/>
          <a:stretch>
            <a:fillRect/>
          </a:stretch>
        </p:blipFill>
        <p:spPr>
          <a:xfrm>
            <a:off x="2118527" y="3583028"/>
            <a:ext cx="9831227" cy="1864183"/>
          </a:xfrm>
          <a:prstGeom prst="rect">
            <a:avLst/>
          </a:prstGeom>
        </p:spPr>
      </p:pic>
    </p:spTree>
    <p:extLst>
      <p:ext uri="{BB962C8B-B14F-4D97-AF65-F5344CB8AC3E}">
        <p14:creationId xmlns:p14="http://schemas.microsoft.com/office/powerpoint/2010/main" val="5717124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62509-B530-A95C-EC47-BBEAF17C2FD1}"/>
              </a:ext>
            </a:extLst>
          </p:cNvPr>
          <p:cNvSpPr>
            <a:spLocks noGrp="1"/>
          </p:cNvSpPr>
          <p:nvPr>
            <p:ph type="title"/>
          </p:nvPr>
        </p:nvSpPr>
        <p:spPr/>
        <p:txBody>
          <a:bodyPr/>
          <a:lstStyle/>
          <a:p>
            <a:r>
              <a:rPr lang="en-CO" dirty="0"/>
              <a:t>T</a:t>
            </a:r>
            <a:r>
              <a:rPr lang="en-US" dirty="0" err="1"/>
              <a:t>h:href</a:t>
            </a:r>
            <a:r>
              <a:rPr lang="en-US" dirty="0"/>
              <a:t> con </a:t>
            </a:r>
            <a:r>
              <a:rPr lang="en-US" dirty="0" err="1"/>
              <a:t>parámetros</a:t>
            </a:r>
            <a:endParaRPr lang="en-CO" dirty="0"/>
          </a:p>
        </p:txBody>
      </p:sp>
      <p:sp>
        <p:nvSpPr>
          <p:cNvPr id="3" name="Text Placeholder 2">
            <a:extLst>
              <a:ext uri="{FF2B5EF4-FFF2-40B4-BE49-F238E27FC236}">
                <a16:creationId xmlns:a16="http://schemas.microsoft.com/office/drawing/2014/main" id="{D705BE9D-87BF-A83C-A82B-225C766F2C72}"/>
              </a:ext>
            </a:extLst>
          </p:cNvPr>
          <p:cNvSpPr>
            <a:spLocks noGrp="1"/>
          </p:cNvSpPr>
          <p:nvPr>
            <p:ph type="body" idx="1"/>
          </p:nvPr>
        </p:nvSpPr>
        <p:spPr>
          <a:xfrm>
            <a:off x="2252441" y="1803269"/>
            <a:ext cx="7627283" cy="4276960"/>
          </a:xfrm>
        </p:spPr>
        <p:txBody>
          <a:bodyPr>
            <a:normAutofit/>
          </a:bodyPr>
          <a:lstStyle/>
          <a:p>
            <a:pPr marL="76200" indent="0">
              <a:buNone/>
            </a:pPr>
            <a:r>
              <a:rPr lang="en-US" sz="2000" b="0" i="0" u="none" strike="noStrike" dirty="0">
                <a:solidFill>
                  <a:srgbClr val="000000"/>
                </a:solidFill>
                <a:effectLst/>
                <a:latin typeface="Calibri" panose="020F0502020204030204" pitchFamily="34" charset="0"/>
                <a:cs typeface="Calibri" panose="020F0502020204030204" pitchFamily="34" charset="0"/>
              </a:rPr>
              <a:t>Para </a:t>
            </a:r>
            <a:r>
              <a:rPr lang="en-US" sz="2000" b="0" i="0" u="none" strike="noStrike" dirty="0" err="1">
                <a:solidFill>
                  <a:srgbClr val="000000"/>
                </a:solidFill>
                <a:effectLst/>
                <a:latin typeface="Calibri" panose="020F0502020204030204" pitchFamily="34" charset="0"/>
                <a:cs typeface="Calibri" panose="020F0502020204030204" pitchFamily="34" charset="0"/>
              </a:rPr>
              <a:t>proporcionar</a:t>
            </a:r>
            <a:r>
              <a:rPr lang="en-US" sz="2000" dirty="0">
                <a:solidFill>
                  <a:srgbClr val="000000"/>
                </a:solidFill>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muchos</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parámetros</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debemos</a:t>
            </a:r>
            <a:r>
              <a:rPr lang="en-US" sz="2000" b="0" i="0" u="none" strike="noStrike" dirty="0">
                <a:solidFill>
                  <a:srgbClr val="000000"/>
                </a:solidFill>
                <a:effectLst/>
                <a:latin typeface="Calibri" panose="020F0502020204030204" pitchFamily="34" charset="0"/>
                <a:cs typeface="Calibri" panose="020F0502020204030204" pitchFamily="34" charset="0"/>
              </a:rPr>
              <a:t> </a:t>
            </a:r>
            <a:r>
              <a:rPr lang="en-US" sz="2000" b="0" i="0" u="none" strike="noStrike" dirty="0" err="1">
                <a:solidFill>
                  <a:srgbClr val="000000"/>
                </a:solidFill>
                <a:effectLst/>
                <a:latin typeface="Calibri" panose="020F0502020204030204" pitchFamily="34" charset="0"/>
                <a:cs typeface="Calibri" panose="020F0502020204030204" pitchFamily="34" charset="0"/>
              </a:rPr>
              <a:t>separarlos</a:t>
            </a:r>
            <a:r>
              <a:rPr lang="en-US" sz="2000" b="0" i="0" u="none" strike="noStrike" dirty="0">
                <a:solidFill>
                  <a:srgbClr val="000000"/>
                </a:solidFill>
                <a:effectLst/>
                <a:latin typeface="Calibri" panose="020F0502020204030204" pitchFamily="34" charset="0"/>
                <a:cs typeface="Calibri" panose="020F0502020204030204" pitchFamily="34" charset="0"/>
              </a:rPr>
              <a:t> </a:t>
            </a:r>
            <a:br>
              <a:rPr lang="en-US" sz="2000" b="0" i="0" u="none" strike="noStrike" dirty="0">
                <a:solidFill>
                  <a:srgbClr val="000000"/>
                </a:solidFill>
                <a:effectLst/>
                <a:latin typeface="Calibri" panose="020F0502020204030204" pitchFamily="34" charset="0"/>
                <a:cs typeface="Calibri" panose="020F0502020204030204" pitchFamily="34" charset="0"/>
              </a:rPr>
            </a:br>
            <a:r>
              <a:rPr lang="en-US" sz="2000" b="0" i="0" u="none" strike="noStrike" dirty="0">
                <a:solidFill>
                  <a:srgbClr val="000000"/>
                </a:solidFill>
                <a:effectLst/>
                <a:latin typeface="Calibri" panose="020F0502020204030204" pitchFamily="34" charset="0"/>
                <a:cs typeface="Calibri" panose="020F0502020204030204" pitchFamily="34" charset="0"/>
              </a:rPr>
              <a:t>con comas:</a:t>
            </a:r>
            <a:endParaRPr lang="en-CO" sz="2000"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A39DD18C-38A0-D49A-51E7-15EAA76EF4A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38</a:t>
            </a:fld>
            <a:endParaRPr lang="es-CO"/>
          </a:p>
        </p:txBody>
      </p:sp>
      <p:pic>
        <p:nvPicPr>
          <p:cNvPr id="5" name="Picture 4">
            <a:extLst>
              <a:ext uri="{FF2B5EF4-FFF2-40B4-BE49-F238E27FC236}">
                <a16:creationId xmlns:a16="http://schemas.microsoft.com/office/drawing/2014/main" id="{488D4321-5A5C-7EEF-4B73-5FA60A3CF158}"/>
              </a:ext>
            </a:extLst>
          </p:cNvPr>
          <p:cNvPicPr>
            <a:picLocks noChangeAspect="1"/>
          </p:cNvPicPr>
          <p:nvPr/>
        </p:nvPicPr>
        <p:blipFill>
          <a:blip r:embed="rId2"/>
          <a:stretch>
            <a:fillRect/>
          </a:stretch>
        </p:blipFill>
        <p:spPr>
          <a:xfrm>
            <a:off x="2076994" y="3153103"/>
            <a:ext cx="9985931" cy="2361605"/>
          </a:xfrm>
          <a:prstGeom prst="rect">
            <a:avLst/>
          </a:prstGeom>
        </p:spPr>
      </p:pic>
    </p:spTree>
    <p:extLst>
      <p:ext uri="{BB962C8B-B14F-4D97-AF65-F5344CB8AC3E}">
        <p14:creationId xmlns:p14="http://schemas.microsoft.com/office/powerpoint/2010/main" val="17188456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0EF55-0487-B0E0-CF9D-185E94EFA258}"/>
              </a:ext>
            </a:extLst>
          </p:cNvPr>
          <p:cNvSpPr>
            <a:spLocks noGrp="1"/>
          </p:cNvSpPr>
          <p:nvPr>
            <p:ph type="title"/>
          </p:nvPr>
        </p:nvSpPr>
        <p:spPr>
          <a:xfrm>
            <a:off x="2048210" y="442786"/>
            <a:ext cx="9666016" cy="1018902"/>
          </a:xfrm>
        </p:spPr>
        <p:txBody>
          <a:bodyPr/>
          <a:lstStyle/>
          <a:p>
            <a:r>
              <a:rPr lang="en-CO" dirty="0"/>
              <a:t>T</a:t>
            </a:r>
            <a:r>
              <a:rPr lang="en-US" dirty="0" err="1"/>
              <a:t>h:each</a:t>
            </a:r>
            <a:endParaRPr lang="en-CO" dirty="0"/>
          </a:p>
        </p:txBody>
      </p:sp>
      <p:sp>
        <p:nvSpPr>
          <p:cNvPr id="3" name="Text Placeholder 2">
            <a:extLst>
              <a:ext uri="{FF2B5EF4-FFF2-40B4-BE49-F238E27FC236}">
                <a16:creationId xmlns:a16="http://schemas.microsoft.com/office/drawing/2014/main" id="{2EB3EF1E-9684-8618-C203-924B46C6705D}"/>
              </a:ext>
            </a:extLst>
          </p:cNvPr>
          <p:cNvSpPr>
            <a:spLocks noGrp="1"/>
          </p:cNvSpPr>
          <p:nvPr>
            <p:ph type="body" idx="1"/>
          </p:nvPr>
        </p:nvSpPr>
        <p:spPr>
          <a:xfrm>
            <a:off x="3085987" y="1557478"/>
            <a:ext cx="8244165" cy="4663440"/>
          </a:xfrm>
        </p:spPr>
        <p:txBody>
          <a:bodyPr>
            <a:normAutofit fontScale="92500" lnSpcReduction="20000"/>
          </a:bodyPr>
          <a:lstStyle/>
          <a:p>
            <a:pPr marL="76200" indent="0" rtl="0">
              <a:buNone/>
            </a:pPr>
            <a:r>
              <a:rPr lang="en-US" sz="2200" b="0" i="0" u="none" strike="noStrike" dirty="0">
                <a:solidFill>
                  <a:srgbClr val="000000"/>
                </a:solidFill>
                <a:effectLst/>
                <a:latin typeface="Calibri" panose="020F0502020204030204" pitchFamily="34" charset="0"/>
                <a:cs typeface="Calibri" panose="020F0502020204030204" pitchFamily="34" charset="0"/>
              </a:rPr>
              <a:t>Se </a:t>
            </a:r>
            <a:r>
              <a:rPr lang="en-US" sz="2200" b="0" i="0" u="none" strike="noStrike" dirty="0" err="1">
                <a:solidFill>
                  <a:srgbClr val="000000"/>
                </a:solidFill>
                <a:effectLst/>
                <a:latin typeface="Calibri" panose="020F0502020204030204" pitchFamily="34" charset="0"/>
                <a:cs typeface="Calibri" panose="020F0502020204030204" pitchFamily="34" charset="0"/>
              </a:rPr>
              <a:t>utiliza</a:t>
            </a:r>
            <a:r>
              <a:rPr lang="en-US" sz="2200" b="0" i="0" u="none" strike="noStrike" dirty="0">
                <a:solidFill>
                  <a:srgbClr val="000000"/>
                </a:solidFill>
                <a:effectLst/>
                <a:latin typeface="Calibri" panose="020F0502020204030204" pitchFamily="34" charset="0"/>
                <a:cs typeface="Calibri" panose="020F0502020204030204" pitchFamily="34" charset="0"/>
              </a:rPr>
              <a:t> </a:t>
            </a:r>
            <a:r>
              <a:rPr lang="en-US" sz="2200" b="0" i="0" u="none" strike="noStrike" dirty="0" err="1">
                <a:solidFill>
                  <a:srgbClr val="000000"/>
                </a:solidFill>
                <a:effectLst/>
                <a:latin typeface="Calibri" panose="020F0502020204030204" pitchFamily="34" charset="0"/>
                <a:cs typeface="Calibri" panose="020F0502020204030204" pitchFamily="34" charset="0"/>
              </a:rPr>
              <a:t>cuando</a:t>
            </a:r>
            <a:r>
              <a:rPr lang="en-US" sz="2200" b="0" i="0" u="none" strike="noStrike" dirty="0">
                <a:solidFill>
                  <a:srgbClr val="000000"/>
                </a:solidFill>
                <a:effectLst/>
                <a:latin typeface="Calibri" panose="020F0502020204030204" pitchFamily="34" charset="0"/>
                <a:cs typeface="Calibri" panose="020F0502020204030204" pitchFamily="34" charset="0"/>
              </a:rPr>
              <a:t> </a:t>
            </a:r>
            <a:r>
              <a:rPr lang="en-US" sz="2200" b="0" i="0" u="none" strike="noStrike" dirty="0" err="1">
                <a:solidFill>
                  <a:srgbClr val="000000"/>
                </a:solidFill>
                <a:effectLst/>
                <a:latin typeface="Calibri" panose="020F0502020204030204" pitchFamily="34" charset="0"/>
                <a:cs typeface="Calibri" panose="020F0502020204030204" pitchFamily="34" charset="0"/>
              </a:rPr>
              <a:t>necesitamos</a:t>
            </a:r>
            <a:r>
              <a:rPr lang="en-US" sz="2200" b="0" i="0" u="none" strike="noStrike" dirty="0">
                <a:solidFill>
                  <a:srgbClr val="000000"/>
                </a:solidFill>
                <a:effectLst/>
                <a:latin typeface="Calibri" panose="020F0502020204030204" pitchFamily="34" charset="0"/>
                <a:cs typeface="Calibri" panose="020F0502020204030204" pitchFamily="34" charset="0"/>
              </a:rPr>
              <a:t> </a:t>
            </a:r>
            <a:r>
              <a:rPr lang="en-US" sz="2200" b="0" i="0" u="none" strike="noStrike" dirty="0" err="1">
                <a:solidFill>
                  <a:srgbClr val="000000"/>
                </a:solidFill>
                <a:effectLst/>
                <a:latin typeface="Calibri" panose="020F0502020204030204" pitchFamily="34" charset="0"/>
                <a:cs typeface="Calibri" panose="020F0502020204030204" pitchFamily="34" charset="0"/>
              </a:rPr>
              <a:t>iterar</a:t>
            </a:r>
            <a:r>
              <a:rPr lang="en-US" sz="2200" b="0" i="0" u="none" strike="noStrike" dirty="0">
                <a:solidFill>
                  <a:srgbClr val="000000"/>
                </a:solidFill>
                <a:effectLst/>
                <a:latin typeface="Calibri" panose="020F0502020204030204" pitchFamily="34" charset="0"/>
                <a:cs typeface="Calibri" panose="020F0502020204030204" pitchFamily="34" charset="0"/>
              </a:rPr>
              <a:t> </a:t>
            </a:r>
            <a:r>
              <a:rPr lang="en-US" sz="2200" b="0" i="0" u="none" strike="noStrike" dirty="0" err="1">
                <a:solidFill>
                  <a:srgbClr val="000000"/>
                </a:solidFill>
                <a:effectLst/>
                <a:latin typeface="Calibri" panose="020F0502020204030204" pitchFamily="34" charset="0"/>
                <a:cs typeface="Calibri" panose="020F0502020204030204" pitchFamily="34" charset="0"/>
              </a:rPr>
              <a:t>sobre</a:t>
            </a:r>
            <a:r>
              <a:rPr lang="en-US" sz="2200" b="0" i="0" u="none" strike="noStrike" dirty="0">
                <a:solidFill>
                  <a:srgbClr val="000000"/>
                </a:solidFill>
                <a:effectLst/>
                <a:latin typeface="Calibri" panose="020F0502020204030204" pitchFamily="34" charset="0"/>
                <a:cs typeface="Calibri" panose="020F0502020204030204" pitchFamily="34" charset="0"/>
              </a:rPr>
              <a:t> </a:t>
            </a:r>
            <a:r>
              <a:rPr lang="en-US" sz="2200" b="0" i="0" u="none" strike="noStrike" dirty="0" err="1">
                <a:solidFill>
                  <a:srgbClr val="000000"/>
                </a:solidFill>
                <a:effectLst/>
                <a:latin typeface="Calibri" panose="020F0502020204030204" pitchFamily="34" charset="0"/>
                <a:cs typeface="Calibri" panose="020F0502020204030204" pitchFamily="34" charset="0"/>
              </a:rPr>
              <a:t>colecciones</a:t>
            </a:r>
            <a:r>
              <a:rPr lang="en-US" sz="2200" b="0" i="0" u="none" strike="noStrike" dirty="0">
                <a:solidFill>
                  <a:srgbClr val="000000"/>
                </a:solidFill>
                <a:effectLst/>
                <a:latin typeface="Calibri" panose="020F0502020204030204" pitchFamily="34" charset="0"/>
                <a:cs typeface="Calibri" panose="020F0502020204030204" pitchFamily="34" charset="0"/>
              </a:rPr>
              <a:t> de </a:t>
            </a:r>
            <a:r>
              <a:rPr lang="en-US" sz="2200" b="0" i="0" u="none" strike="noStrike" dirty="0" err="1">
                <a:solidFill>
                  <a:srgbClr val="000000"/>
                </a:solidFill>
                <a:effectLst/>
                <a:latin typeface="Calibri" panose="020F0502020204030204" pitchFamily="34" charset="0"/>
                <a:cs typeface="Calibri" panose="020F0502020204030204" pitchFamily="34" charset="0"/>
              </a:rPr>
              <a:t>diferentes</a:t>
            </a:r>
            <a:r>
              <a:rPr lang="en-US" sz="2200" b="0" i="0" u="none" strike="noStrike" dirty="0">
                <a:solidFill>
                  <a:srgbClr val="000000"/>
                </a:solidFill>
                <a:effectLst/>
                <a:latin typeface="Calibri" panose="020F0502020204030204" pitchFamily="34" charset="0"/>
                <a:cs typeface="Calibri" panose="020F0502020204030204" pitchFamily="34" charset="0"/>
              </a:rPr>
              <a:t> </a:t>
            </a:r>
            <a:br>
              <a:rPr lang="en-US" sz="2200" b="0" i="0" u="none" strike="noStrike" dirty="0">
                <a:solidFill>
                  <a:srgbClr val="000000"/>
                </a:solidFill>
                <a:effectLst/>
                <a:latin typeface="Calibri" panose="020F0502020204030204" pitchFamily="34" charset="0"/>
                <a:cs typeface="Calibri" panose="020F0502020204030204" pitchFamily="34" charset="0"/>
              </a:rPr>
            </a:br>
            <a:r>
              <a:rPr lang="en-US" sz="2200" b="0" i="0" u="none" strike="noStrike" dirty="0" err="1">
                <a:solidFill>
                  <a:srgbClr val="000000"/>
                </a:solidFill>
                <a:effectLst/>
                <a:latin typeface="Calibri" panose="020F0502020204030204" pitchFamily="34" charset="0"/>
                <a:cs typeface="Calibri" panose="020F0502020204030204" pitchFamily="34" charset="0"/>
              </a:rPr>
              <a:t>tipos</a:t>
            </a:r>
            <a:r>
              <a:rPr lang="en-US" sz="2200" b="0" i="0" u="none" strike="noStrike" dirty="0">
                <a:solidFill>
                  <a:srgbClr val="000000"/>
                </a:solidFill>
                <a:effectLst/>
                <a:latin typeface="Calibri" panose="020F0502020204030204" pitchFamily="34" charset="0"/>
                <a:cs typeface="Calibri" panose="020F0502020204030204" pitchFamily="34" charset="0"/>
              </a:rPr>
              <a:t> de </a:t>
            </a:r>
            <a:r>
              <a:rPr lang="en-US" sz="2200" b="0" i="0" u="none" strike="noStrike" dirty="0" err="1">
                <a:solidFill>
                  <a:srgbClr val="000000"/>
                </a:solidFill>
                <a:effectLst/>
                <a:latin typeface="Calibri" panose="020F0502020204030204" pitchFamily="34" charset="0"/>
                <a:cs typeface="Calibri" panose="020F0502020204030204" pitchFamily="34" charset="0"/>
              </a:rPr>
              <a:t>objetos</a:t>
            </a:r>
            <a:r>
              <a:rPr lang="en-US" sz="2200" b="0" i="0" u="none" strike="noStrike" dirty="0">
                <a:solidFill>
                  <a:srgbClr val="000000"/>
                </a:solidFill>
                <a:effectLst/>
                <a:latin typeface="Calibri" panose="020F0502020204030204" pitchFamily="34" charset="0"/>
                <a:cs typeface="Calibri" panose="020F0502020204030204" pitchFamily="34" charset="0"/>
              </a:rPr>
              <a:t>. </a:t>
            </a:r>
            <a:endParaRPr lang="en-US" sz="2200" b="0" dirty="0">
              <a:effectLst/>
              <a:latin typeface="Calibri" panose="020F0502020204030204" pitchFamily="34" charset="0"/>
              <a:cs typeface="Calibri" panose="020F0502020204030204" pitchFamily="34" charset="0"/>
            </a:endParaRPr>
          </a:p>
          <a:p>
            <a:pPr marL="76200" indent="0" rtl="0">
              <a:buNone/>
            </a:pPr>
            <a:br>
              <a:rPr lang="en-US" sz="2200" b="0" dirty="0">
                <a:effectLst/>
                <a:latin typeface="Calibri" panose="020F0502020204030204" pitchFamily="34" charset="0"/>
                <a:cs typeface="Calibri" panose="020F0502020204030204" pitchFamily="34" charset="0"/>
              </a:rPr>
            </a:br>
            <a:r>
              <a:rPr lang="en-US" sz="2200" b="0" i="0" u="none" strike="noStrike" dirty="0">
                <a:solidFill>
                  <a:srgbClr val="000000"/>
                </a:solidFill>
                <a:effectLst/>
              </a:rPr>
              <a:t>Hay </a:t>
            </a:r>
            <a:r>
              <a:rPr lang="en-US" sz="2200" b="0" i="0" u="none" strike="noStrike" dirty="0" err="1">
                <a:solidFill>
                  <a:srgbClr val="000000"/>
                </a:solidFill>
                <a:effectLst/>
              </a:rPr>
              <a:t>varios</a:t>
            </a:r>
            <a:r>
              <a:rPr lang="en-US" sz="2200" b="0" i="0" u="none" strike="noStrike" dirty="0">
                <a:solidFill>
                  <a:srgbClr val="000000"/>
                </a:solidFill>
                <a:effectLst/>
              </a:rPr>
              <a:t> </a:t>
            </a:r>
            <a:r>
              <a:rPr lang="en-US" sz="2200" b="0" i="0" u="none" strike="noStrike" dirty="0" err="1">
                <a:solidFill>
                  <a:srgbClr val="000000"/>
                </a:solidFill>
                <a:effectLst/>
              </a:rPr>
              <a:t>objetos</a:t>
            </a:r>
            <a:r>
              <a:rPr lang="en-US" sz="2200" b="0" i="0" u="none" strike="noStrike" dirty="0">
                <a:solidFill>
                  <a:srgbClr val="000000"/>
                </a:solidFill>
                <a:effectLst/>
              </a:rPr>
              <a:t> que </a:t>
            </a:r>
            <a:r>
              <a:rPr lang="en-US" sz="2200" b="0" i="0" u="none" strike="noStrike" dirty="0" err="1">
                <a:solidFill>
                  <a:srgbClr val="000000"/>
                </a:solidFill>
                <a:effectLst/>
              </a:rPr>
              <a:t>Thymeleaf</a:t>
            </a:r>
            <a:r>
              <a:rPr lang="en-US" sz="2200" b="0" i="0" u="none" strike="noStrike" dirty="0">
                <a:solidFill>
                  <a:srgbClr val="000000"/>
                </a:solidFill>
                <a:effectLst/>
              </a:rPr>
              <a:t> </a:t>
            </a:r>
            <a:r>
              <a:rPr lang="en-US" sz="2200" b="0" i="0" u="none" strike="noStrike" dirty="0" err="1">
                <a:solidFill>
                  <a:srgbClr val="000000"/>
                </a:solidFill>
                <a:effectLst/>
              </a:rPr>
              <a:t>considera</a:t>
            </a:r>
            <a:r>
              <a:rPr lang="en-US" sz="2200" b="0" i="0" u="none" strike="noStrike" dirty="0">
                <a:solidFill>
                  <a:srgbClr val="000000"/>
                </a:solidFill>
                <a:effectLst/>
              </a:rPr>
              <a:t> </a:t>
            </a:r>
            <a:r>
              <a:rPr lang="en-US" sz="2200" dirty="0" err="1">
                <a:solidFill>
                  <a:srgbClr val="000000"/>
                </a:solidFill>
              </a:rPr>
              <a:t>iterable</a:t>
            </a:r>
            <a:r>
              <a:rPr lang="en-US" sz="2200" b="0" i="0" u="none" strike="noStrike" dirty="0">
                <a:solidFill>
                  <a:srgbClr val="000000"/>
                </a:solidFill>
                <a:effectLst/>
              </a:rPr>
              <a:t>:</a:t>
            </a:r>
            <a:br>
              <a:rPr lang="en-US" sz="2200" b="0" i="0" u="none" strike="noStrike" dirty="0">
                <a:effectLst/>
                <a:latin typeface="Calibri" panose="020F0502020204030204" pitchFamily="34" charset="0"/>
                <a:cs typeface="Calibri" panose="020F0502020204030204" pitchFamily="34" charset="0"/>
              </a:rPr>
            </a:br>
            <a:br>
              <a:rPr lang="en-US" sz="2200" b="0" i="0" u="none" strike="noStrike" dirty="0">
                <a:effectLst/>
                <a:latin typeface="Calibri" panose="020F0502020204030204" pitchFamily="34" charset="0"/>
                <a:cs typeface="Calibri" panose="020F0502020204030204" pitchFamily="34" charset="0"/>
              </a:rPr>
            </a:br>
            <a:endParaRPr lang="en-US" sz="2200" b="0" dirty="0">
              <a:effectLst/>
              <a:latin typeface="Calibri" panose="020F0502020204030204" pitchFamily="34" charset="0"/>
              <a:cs typeface="Calibri" panose="020F0502020204030204" pitchFamily="34" charset="0"/>
            </a:endParaRPr>
          </a:p>
          <a:p>
            <a:pPr marL="457200" rtl="0" fontAlgn="base">
              <a:buFont typeface="Arial" panose="020B0604020202020204" pitchFamily="34" charset="0"/>
              <a:buChar char="•"/>
            </a:pPr>
            <a:r>
              <a:rPr lang="en-US" sz="2200" b="0" i="0" u="none" strike="noStrike" dirty="0">
                <a:solidFill>
                  <a:srgbClr val="000000"/>
                </a:solidFill>
                <a:effectLst/>
              </a:rPr>
              <a:t>Objetos que </a:t>
            </a:r>
            <a:r>
              <a:rPr lang="en-US" sz="2200" b="0" i="0" u="none" strike="noStrike" dirty="0" err="1">
                <a:solidFill>
                  <a:srgbClr val="000000"/>
                </a:solidFill>
                <a:effectLst/>
              </a:rPr>
              <a:t>implementan</a:t>
            </a:r>
            <a:r>
              <a:rPr lang="en-US" sz="2200" b="0" i="0" u="none" strike="noStrike" dirty="0">
                <a:solidFill>
                  <a:srgbClr val="000000"/>
                </a:solidFill>
                <a:effectLst/>
              </a:rPr>
              <a:t> la </a:t>
            </a:r>
            <a:r>
              <a:rPr lang="en-US" sz="2200" b="0" i="0" u="none" strike="noStrike" dirty="0" err="1">
                <a:solidFill>
                  <a:srgbClr val="000000"/>
                </a:solidFill>
                <a:effectLst/>
              </a:rPr>
              <a:t>interfaz</a:t>
            </a:r>
            <a:r>
              <a:rPr lang="en-US" sz="2200" b="0" i="0" u="none" strike="noStrike" dirty="0">
                <a:solidFill>
                  <a:srgbClr val="000000"/>
                </a:solidFill>
                <a:effectLst/>
              </a:rPr>
              <a:t> </a:t>
            </a:r>
            <a:r>
              <a:rPr lang="en-US" sz="2200" b="1" i="0" u="none" strike="noStrike" dirty="0" err="1">
                <a:solidFill>
                  <a:srgbClr val="000000"/>
                </a:solidFill>
                <a:effectLst/>
              </a:rPr>
              <a:t>java.util.Iterable</a:t>
            </a:r>
            <a:endParaRPr lang="en-US" sz="2200" b="0" i="0" u="none" strike="noStrike" dirty="0">
              <a:solidFill>
                <a:srgbClr val="000000"/>
              </a:solidFill>
              <a:effectLst/>
            </a:endParaRPr>
          </a:p>
          <a:p>
            <a:pPr marL="457200" rtl="0" fontAlgn="base">
              <a:buFont typeface="Arial" panose="020B0604020202020204" pitchFamily="34" charset="0"/>
              <a:buChar char="•"/>
            </a:pPr>
            <a:r>
              <a:rPr lang="en-US" sz="2200" b="0" i="0" u="none" strike="noStrike" dirty="0">
                <a:solidFill>
                  <a:srgbClr val="000000"/>
                </a:solidFill>
                <a:effectLst/>
              </a:rPr>
              <a:t>Objetos que </a:t>
            </a:r>
            <a:r>
              <a:rPr lang="en-US" sz="2200" b="0" i="0" u="none" strike="noStrike" dirty="0" err="1">
                <a:solidFill>
                  <a:srgbClr val="000000"/>
                </a:solidFill>
                <a:effectLst/>
              </a:rPr>
              <a:t>implementan</a:t>
            </a:r>
            <a:r>
              <a:rPr lang="en-US" sz="2200" b="0" i="0" u="none" strike="noStrike" dirty="0">
                <a:solidFill>
                  <a:srgbClr val="000000"/>
                </a:solidFill>
                <a:effectLst/>
              </a:rPr>
              <a:t> la </a:t>
            </a:r>
            <a:r>
              <a:rPr lang="en-US" sz="2200" b="0" i="0" u="none" strike="noStrike" dirty="0" err="1">
                <a:solidFill>
                  <a:srgbClr val="000000"/>
                </a:solidFill>
                <a:effectLst/>
              </a:rPr>
              <a:t>interfaz</a:t>
            </a:r>
            <a:r>
              <a:rPr lang="en-US" sz="2200" b="0" i="0" u="none" strike="noStrike" dirty="0">
                <a:solidFill>
                  <a:srgbClr val="000000"/>
                </a:solidFill>
                <a:effectLst/>
              </a:rPr>
              <a:t> </a:t>
            </a:r>
            <a:r>
              <a:rPr lang="en-US" sz="2200" b="1" i="0" u="none" strike="noStrike" dirty="0" err="1">
                <a:solidFill>
                  <a:srgbClr val="000000"/>
                </a:solidFill>
                <a:effectLst/>
              </a:rPr>
              <a:t>java.util.Enumeration</a:t>
            </a:r>
            <a:endParaRPr lang="en-US" sz="2200" b="0" i="0" u="none" strike="noStrike" dirty="0">
              <a:solidFill>
                <a:srgbClr val="000000"/>
              </a:solidFill>
              <a:effectLst/>
            </a:endParaRPr>
          </a:p>
          <a:p>
            <a:pPr marL="457200" rtl="0" fontAlgn="base">
              <a:buFont typeface="Arial" panose="020B0604020202020204" pitchFamily="34" charset="0"/>
              <a:buChar char="•"/>
            </a:pPr>
            <a:r>
              <a:rPr lang="en-US" sz="2200" b="0" i="0" u="none" strike="noStrike" dirty="0">
                <a:solidFill>
                  <a:srgbClr val="000000"/>
                </a:solidFill>
                <a:effectLst/>
              </a:rPr>
              <a:t>Objetos que </a:t>
            </a:r>
            <a:r>
              <a:rPr lang="en-US" sz="2200" b="0" i="0" u="none" strike="noStrike" dirty="0" err="1">
                <a:solidFill>
                  <a:srgbClr val="000000"/>
                </a:solidFill>
                <a:effectLst/>
              </a:rPr>
              <a:t>implementan</a:t>
            </a:r>
            <a:r>
              <a:rPr lang="en-US" sz="2200" b="0" i="0" u="none" strike="noStrike" dirty="0">
                <a:solidFill>
                  <a:srgbClr val="000000"/>
                </a:solidFill>
                <a:effectLst/>
              </a:rPr>
              <a:t> la </a:t>
            </a:r>
            <a:r>
              <a:rPr lang="en-US" sz="2200" b="0" i="0" u="none" strike="noStrike" dirty="0" err="1">
                <a:solidFill>
                  <a:srgbClr val="000000"/>
                </a:solidFill>
                <a:effectLst/>
              </a:rPr>
              <a:t>interfaz</a:t>
            </a:r>
            <a:r>
              <a:rPr lang="en-US" sz="2200" b="0" i="0" u="none" strike="noStrike" dirty="0">
                <a:solidFill>
                  <a:srgbClr val="000000"/>
                </a:solidFill>
                <a:effectLst/>
              </a:rPr>
              <a:t> </a:t>
            </a:r>
            <a:r>
              <a:rPr lang="en-US" sz="2200" b="1" i="0" u="none" strike="noStrike" dirty="0" err="1">
                <a:solidFill>
                  <a:srgbClr val="000000"/>
                </a:solidFill>
                <a:effectLst/>
              </a:rPr>
              <a:t>java.util.Iterator</a:t>
            </a:r>
            <a:endParaRPr lang="en-US" sz="2200" b="0" i="0" u="none" strike="noStrike" dirty="0">
              <a:solidFill>
                <a:srgbClr val="000000"/>
              </a:solidFill>
              <a:effectLst/>
            </a:endParaRPr>
          </a:p>
          <a:p>
            <a:pPr marL="457200" rtl="0" fontAlgn="base">
              <a:buFont typeface="Arial" panose="020B0604020202020204" pitchFamily="34" charset="0"/>
              <a:buChar char="•"/>
            </a:pPr>
            <a:r>
              <a:rPr lang="en-US" sz="2200" b="0" i="0" u="none" strike="noStrike" dirty="0">
                <a:solidFill>
                  <a:srgbClr val="000000"/>
                </a:solidFill>
                <a:effectLst/>
              </a:rPr>
              <a:t>Objetos que </a:t>
            </a:r>
            <a:r>
              <a:rPr lang="en-US" sz="2200" b="0" i="0" u="none" strike="noStrike" dirty="0" err="1">
                <a:solidFill>
                  <a:srgbClr val="000000"/>
                </a:solidFill>
                <a:effectLst/>
              </a:rPr>
              <a:t>implementan</a:t>
            </a:r>
            <a:r>
              <a:rPr lang="en-US" sz="2200" b="0" i="0" u="none" strike="noStrike" dirty="0">
                <a:solidFill>
                  <a:srgbClr val="000000"/>
                </a:solidFill>
                <a:effectLst/>
              </a:rPr>
              <a:t> la </a:t>
            </a:r>
            <a:r>
              <a:rPr lang="en-US" sz="2200" b="0" i="0" u="none" strike="noStrike" dirty="0" err="1">
                <a:solidFill>
                  <a:srgbClr val="000000"/>
                </a:solidFill>
                <a:effectLst/>
              </a:rPr>
              <a:t>interfaz</a:t>
            </a:r>
            <a:r>
              <a:rPr lang="en-US" sz="2200" b="0" i="0" u="none" strike="noStrike" dirty="0">
                <a:solidFill>
                  <a:srgbClr val="000000"/>
                </a:solidFill>
                <a:effectLst/>
              </a:rPr>
              <a:t> </a:t>
            </a:r>
            <a:r>
              <a:rPr lang="en-US" sz="2200" b="1" i="0" u="none" strike="noStrike" dirty="0" err="1">
                <a:solidFill>
                  <a:srgbClr val="000000"/>
                </a:solidFill>
                <a:effectLst/>
              </a:rPr>
              <a:t>java.util.Map</a:t>
            </a:r>
            <a:endParaRPr lang="en-US" sz="2200" b="0" i="0" u="none" strike="noStrike" dirty="0">
              <a:solidFill>
                <a:srgbClr val="000000"/>
              </a:solidFill>
              <a:effectLst/>
            </a:endParaRPr>
          </a:p>
          <a:p>
            <a:pPr marL="457200" rtl="0" fontAlgn="base">
              <a:buFont typeface="Arial" panose="020B0604020202020204" pitchFamily="34" charset="0"/>
              <a:buChar char="•"/>
            </a:pPr>
            <a:r>
              <a:rPr lang="en-US" sz="2200" b="0" i="0" u="none" strike="noStrike" dirty="0">
                <a:solidFill>
                  <a:srgbClr val="000000"/>
                </a:solidFill>
                <a:effectLst/>
                <a:latin typeface="Calibri" panose="020F0502020204030204" pitchFamily="34" charset="0"/>
                <a:cs typeface="Calibri" panose="020F0502020204030204" pitchFamily="34" charset="0"/>
              </a:rPr>
              <a:t>Y también arrays.</a:t>
            </a:r>
          </a:p>
          <a:p>
            <a:pPr marL="76200" indent="0" rtl="0">
              <a:spcAft>
                <a:spcPts val="1000"/>
              </a:spcAft>
              <a:buNone/>
            </a:pPr>
            <a:br>
              <a:rPr lang="en-US" sz="2200" b="0" dirty="0">
                <a:effectLst/>
                <a:latin typeface="Calibri" panose="020F0502020204030204" pitchFamily="34" charset="0"/>
                <a:cs typeface="Calibri" panose="020F0502020204030204" pitchFamily="34" charset="0"/>
              </a:rPr>
            </a:br>
            <a:r>
              <a:rPr lang="en-US" sz="2200" b="0" i="0" u="none" strike="noStrike" dirty="0" err="1">
                <a:solidFill>
                  <a:srgbClr val="000000"/>
                </a:solidFill>
                <a:effectLst/>
                <a:latin typeface="Calibri" panose="020F0502020204030204" pitchFamily="34" charset="0"/>
                <a:cs typeface="Calibri" panose="020F0502020204030204" pitchFamily="34" charset="0"/>
              </a:rPr>
              <a:t>Veamos</a:t>
            </a:r>
            <a:r>
              <a:rPr lang="en-US" sz="2200" b="0" i="0" u="none" strike="noStrike" dirty="0">
                <a:solidFill>
                  <a:srgbClr val="000000"/>
                </a:solidFill>
                <a:effectLst/>
                <a:latin typeface="Calibri" panose="020F0502020204030204" pitchFamily="34" charset="0"/>
                <a:cs typeface="Calibri" panose="020F0502020204030204" pitchFamily="34" charset="0"/>
              </a:rPr>
              <a:t> </a:t>
            </a:r>
            <a:r>
              <a:rPr lang="en-US" sz="2200" b="0" i="0" u="none" strike="noStrike" dirty="0" err="1">
                <a:solidFill>
                  <a:srgbClr val="000000"/>
                </a:solidFill>
                <a:effectLst/>
                <a:latin typeface="Calibri" panose="020F0502020204030204" pitchFamily="34" charset="0"/>
                <a:cs typeface="Calibri" panose="020F0502020204030204" pitchFamily="34" charset="0"/>
              </a:rPr>
              <a:t>cómo</a:t>
            </a:r>
            <a:r>
              <a:rPr lang="en-US" sz="2200" b="0" i="0" u="none" strike="noStrike" dirty="0">
                <a:solidFill>
                  <a:srgbClr val="000000"/>
                </a:solidFill>
                <a:effectLst/>
                <a:latin typeface="Calibri" panose="020F0502020204030204" pitchFamily="34" charset="0"/>
                <a:cs typeface="Calibri" panose="020F0502020204030204" pitchFamily="34" charset="0"/>
              </a:rPr>
              <a:t> </a:t>
            </a:r>
            <a:r>
              <a:rPr lang="en-US" sz="2200" b="0" i="0" u="none" strike="noStrike" dirty="0" err="1">
                <a:solidFill>
                  <a:srgbClr val="000000"/>
                </a:solidFill>
                <a:effectLst/>
                <a:latin typeface="Calibri" panose="020F0502020204030204" pitchFamily="34" charset="0"/>
                <a:cs typeface="Calibri" panose="020F0502020204030204" pitchFamily="34" charset="0"/>
              </a:rPr>
              <a:t>podríamos</a:t>
            </a:r>
            <a:r>
              <a:rPr lang="en-US" sz="2200" b="0" i="0" u="none" strike="noStrike" dirty="0">
                <a:solidFill>
                  <a:srgbClr val="000000"/>
                </a:solidFill>
                <a:effectLst/>
                <a:latin typeface="Calibri" panose="020F0502020204030204" pitchFamily="34" charset="0"/>
                <a:cs typeface="Calibri" panose="020F0502020204030204" pitchFamily="34" charset="0"/>
              </a:rPr>
              <a:t> </a:t>
            </a:r>
            <a:r>
              <a:rPr lang="en-US" sz="2200" b="0" i="0" u="none" strike="noStrike" dirty="0" err="1">
                <a:solidFill>
                  <a:srgbClr val="000000"/>
                </a:solidFill>
                <a:effectLst/>
                <a:latin typeface="Calibri" panose="020F0502020204030204" pitchFamily="34" charset="0"/>
                <a:cs typeface="Calibri" panose="020F0502020204030204" pitchFamily="34" charset="0"/>
              </a:rPr>
              <a:t>iterar</a:t>
            </a:r>
            <a:r>
              <a:rPr lang="en-US" sz="2200" b="0" i="0" u="none" strike="noStrike" dirty="0">
                <a:solidFill>
                  <a:srgbClr val="000000"/>
                </a:solidFill>
                <a:effectLst/>
                <a:latin typeface="Calibri" panose="020F0502020204030204" pitchFamily="34" charset="0"/>
                <a:cs typeface="Calibri" panose="020F0502020204030204" pitchFamily="34" charset="0"/>
              </a:rPr>
              <a:t>/</a:t>
            </a:r>
            <a:r>
              <a:rPr lang="en-US" sz="2200" b="0" i="0" u="none" strike="noStrike" dirty="0" err="1">
                <a:solidFill>
                  <a:srgbClr val="000000"/>
                </a:solidFill>
                <a:effectLst/>
                <a:latin typeface="Calibri" panose="020F0502020204030204" pitchFamily="34" charset="0"/>
                <a:cs typeface="Calibri" panose="020F0502020204030204" pitchFamily="34" charset="0"/>
              </a:rPr>
              <a:t>recorrer</a:t>
            </a:r>
            <a:r>
              <a:rPr lang="en-US" sz="2200" b="0" i="0" u="none" strike="noStrike" dirty="0">
                <a:solidFill>
                  <a:srgbClr val="000000"/>
                </a:solidFill>
                <a:effectLst/>
                <a:latin typeface="Calibri" panose="020F0502020204030204" pitchFamily="34" charset="0"/>
                <a:cs typeface="Calibri" panose="020F0502020204030204" pitchFamily="34" charset="0"/>
              </a:rPr>
              <a:t> </a:t>
            </a:r>
            <a:r>
              <a:rPr lang="en-US" sz="2200" b="0" i="0" u="none" strike="noStrike" dirty="0" err="1">
                <a:solidFill>
                  <a:srgbClr val="000000"/>
                </a:solidFill>
                <a:effectLst/>
                <a:latin typeface="Calibri" panose="020F0502020204030204" pitchFamily="34" charset="0"/>
                <a:cs typeface="Calibri" panose="020F0502020204030204" pitchFamily="34" charset="0"/>
              </a:rPr>
              <a:t>una</a:t>
            </a:r>
            <a:r>
              <a:rPr lang="en-US" sz="2200" b="0" i="0" u="none" strike="noStrike" dirty="0">
                <a:solidFill>
                  <a:srgbClr val="000000"/>
                </a:solidFill>
                <a:effectLst/>
                <a:latin typeface="Calibri" panose="020F0502020204030204" pitchFamily="34" charset="0"/>
                <a:cs typeface="Calibri" panose="020F0502020204030204" pitchFamily="34" charset="0"/>
              </a:rPr>
              <a:t> </a:t>
            </a:r>
            <a:r>
              <a:rPr lang="en-US" sz="2200" b="0" i="0" u="none" strike="noStrike" dirty="0" err="1">
                <a:solidFill>
                  <a:srgbClr val="000000"/>
                </a:solidFill>
                <a:effectLst/>
                <a:latin typeface="Calibri" panose="020F0502020204030204" pitchFamily="34" charset="0"/>
                <a:cs typeface="Calibri" panose="020F0502020204030204" pitchFamily="34" charset="0"/>
              </a:rPr>
              <a:t>lista</a:t>
            </a:r>
            <a:r>
              <a:rPr lang="en-US" sz="2200" b="0" i="0" u="none" strike="noStrike" dirty="0">
                <a:solidFill>
                  <a:srgbClr val="000000"/>
                </a:solidFill>
                <a:effectLst/>
                <a:latin typeface="Calibri" panose="020F0502020204030204" pitchFamily="34" charset="0"/>
                <a:cs typeface="Calibri" panose="020F0502020204030204" pitchFamily="34" charset="0"/>
              </a:rPr>
              <a:t> de </a:t>
            </a:r>
            <a:r>
              <a:rPr lang="en-US" sz="2200" b="0" i="0" u="none" strike="noStrike" dirty="0" err="1">
                <a:solidFill>
                  <a:srgbClr val="000000"/>
                </a:solidFill>
                <a:effectLst/>
                <a:latin typeface="Calibri" panose="020F0502020204030204" pitchFamily="34" charset="0"/>
                <a:cs typeface="Calibri" panose="020F0502020204030204" pitchFamily="34" charset="0"/>
              </a:rPr>
              <a:t>clientes</a:t>
            </a:r>
            <a:r>
              <a:rPr lang="en-US" sz="2200" b="0" i="0" u="none" strike="noStrike" dirty="0">
                <a:solidFill>
                  <a:srgbClr val="000000"/>
                </a:solidFill>
                <a:effectLst/>
                <a:latin typeface="Calibri" panose="020F0502020204030204" pitchFamily="34" charset="0"/>
                <a:cs typeface="Calibri" panose="020F0502020204030204" pitchFamily="34" charset="0"/>
              </a:rPr>
              <a:t>.</a:t>
            </a:r>
            <a:endParaRPr lang="en-US" sz="2200" b="0" dirty="0">
              <a:effectLst/>
              <a:latin typeface="Calibri" panose="020F0502020204030204" pitchFamily="34" charset="0"/>
              <a:cs typeface="Calibri" panose="020F0502020204030204" pitchFamily="34" charset="0"/>
            </a:endParaRPr>
          </a:p>
          <a:p>
            <a:pPr marL="76200" indent="0">
              <a:buNone/>
            </a:pPr>
            <a:br>
              <a:rPr lang="en-US" dirty="0"/>
            </a:br>
            <a:endParaRPr lang="en-CO" dirty="0"/>
          </a:p>
        </p:txBody>
      </p:sp>
      <p:sp>
        <p:nvSpPr>
          <p:cNvPr id="4" name="Slide Number Placeholder 3">
            <a:extLst>
              <a:ext uri="{FF2B5EF4-FFF2-40B4-BE49-F238E27FC236}">
                <a16:creationId xmlns:a16="http://schemas.microsoft.com/office/drawing/2014/main" id="{2754683D-2B59-A782-451B-06B23F9F09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39</a:t>
            </a:fld>
            <a:endParaRPr lang="es-CO"/>
          </a:p>
        </p:txBody>
      </p:sp>
    </p:spTree>
    <p:extLst>
      <p:ext uri="{BB962C8B-B14F-4D97-AF65-F5344CB8AC3E}">
        <p14:creationId xmlns:p14="http://schemas.microsoft.com/office/powerpoint/2010/main" val="3403814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39A5F3-529A-9DD2-FFBE-5387E14859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a:t>
            </a:fld>
            <a:endParaRPr lang="es-CO"/>
          </a:p>
        </p:txBody>
      </p:sp>
      <p:sp>
        <p:nvSpPr>
          <p:cNvPr id="8" name="TextBox 7">
            <a:extLst>
              <a:ext uri="{FF2B5EF4-FFF2-40B4-BE49-F238E27FC236}">
                <a16:creationId xmlns:a16="http://schemas.microsoft.com/office/drawing/2014/main" id="{8F71EB43-2368-4F28-ED77-5AAAE216C34D}"/>
              </a:ext>
            </a:extLst>
          </p:cNvPr>
          <p:cNvSpPr txBox="1"/>
          <p:nvPr/>
        </p:nvSpPr>
        <p:spPr>
          <a:xfrm>
            <a:off x="2301766" y="197346"/>
            <a:ext cx="7756634" cy="6463308"/>
          </a:xfrm>
          <a:prstGeom prst="rect">
            <a:avLst/>
          </a:prstGeom>
          <a:noFill/>
        </p:spPr>
        <p:txBody>
          <a:bodyPr wrap="square">
            <a:spAutoFit/>
          </a:bodyPr>
          <a:lstStyle/>
          <a:p>
            <a:r>
              <a:rPr lang="en-CO" b="1" dirty="0"/>
              <a:t>mi-proyecto/</a:t>
            </a:r>
          </a:p>
          <a:p>
            <a:r>
              <a:rPr lang="en-CO" b="1" dirty="0"/>
              <a:t>├── src/</a:t>
            </a:r>
          </a:p>
          <a:p>
            <a:r>
              <a:rPr lang="en-CO" b="1" dirty="0"/>
              <a:t> │   ├── main/</a:t>
            </a:r>
          </a:p>
          <a:p>
            <a:r>
              <a:rPr lang="en-CO" b="1" dirty="0"/>
              <a:t> │   │   ├── java/</a:t>
            </a:r>
          </a:p>
          <a:p>
            <a:r>
              <a:rPr lang="en-CO" b="1" dirty="0"/>
              <a:t> │   │   │   └── com/</a:t>
            </a:r>
          </a:p>
          <a:p>
            <a:r>
              <a:rPr lang="en-CO" b="1" dirty="0"/>
              <a:t> │   │   │       └── tuempresa/</a:t>
            </a:r>
          </a:p>
          <a:p>
            <a:r>
              <a:rPr lang="en-CO" b="1" dirty="0"/>
              <a:t> │   │   │           └── miproyecto/</a:t>
            </a:r>
          </a:p>
          <a:p>
            <a:r>
              <a:rPr lang="en-CO" b="1" dirty="0"/>
              <a:t> │   │   │               ├── MiProyectoApplication.java  </a:t>
            </a:r>
          </a:p>
          <a:p>
            <a:r>
              <a:rPr lang="en-CO" b="1" dirty="0"/>
              <a:t> │   │   │               ├── controllers/               </a:t>
            </a:r>
          </a:p>
          <a:p>
            <a:r>
              <a:rPr lang="en-CO" b="1" dirty="0"/>
              <a:t> │   │   │               ├── services/                  </a:t>
            </a:r>
          </a:p>
          <a:p>
            <a:r>
              <a:rPr lang="en-CO" b="1" dirty="0"/>
              <a:t> │   │   │               ├── repositories/              </a:t>
            </a:r>
          </a:p>
          <a:p>
            <a:r>
              <a:rPr lang="en-CO" b="1" dirty="0"/>
              <a:t> │   │   │                └── models/                    </a:t>
            </a:r>
          </a:p>
          <a:p>
            <a:r>
              <a:rPr lang="en-CO" b="1" dirty="0"/>
              <a:t> │   │   └── resources/</a:t>
            </a:r>
          </a:p>
          <a:p>
            <a:r>
              <a:rPr lang="en-CO" b="1" dirty="0"/>
              <a:t> │   │       ├── application.properties           </a:t>
            </a:r>
          </a:p>
          <a:p>
            <a:r>
              <a:rPr lang="en-CO" b="1" dirty="0"/>
              <a:t> │   │       ├── static/                           </a:t>
            </a:r>
          </a:p>
          <a:p>
            <a:r>
              <a:rPr lang="en-CO" b="1" dirty="0"/>
              <a:t> │   │       ├── templates/                       </a:t>
            </a:r>
          </a:p>
          <a:p>
            <a:r>
              <a:rPr lang="en-CO" b="1" dirty="0"/>
              <a:t> │   │        └── messages.properties              </a:t>
            </a:r>
          </a:p>
          <a:p>
            <a:r>
              <a:rPr lang="en-CO" b="1" dirty="0"/>
              <a:t> │   └── test/</a:t>
            </a:r>
          </a:p>
          <a:p>
            <a:r>
              <a:rPr lang="en-CO" b="1" dirty="0"/>
              <a:t> │       └── java/</a:t>
            </a:r>
          </a:p>
          <a:p>
            <a:r>
              <a:rPr lang="en-CO" b="1" dirty="0"/>
              <a:t> │           └── com/</a:t>
            </a:r>
          </a:p>
          <a:p>
            <a:r>
              <a:rPr lang="en-CO" b="1" dirty="0"/>
              <a:t> │               └── tuempresa/</a:t>
            </a:r>
          </a:p>
          <a:p>
            <a:r>
              <a:rPr lang="en-CO" b="1" dirty="0"/>
              <a:t> │                   └── miproyecto/              </a:t>
            </a:r>
          </a:p>
          <a:p>
            <a:r>
              <a:rPr lang="en-CO" b="1" dirty="0"/>
              <a:t> └── pom.xml                                      </a:t>
            </a:r>
          </a:p>
        </p:txBody>
      </p:sp>
      <p:sp>
        <p:nvSpPr>
          <p:cNvPr id="9" name="Rectángulo 16">
            <a:extLst>
              <a:ext uri="{FF2B5EF4-FFF2-40B4-BE49-F238E27FC236}">
                <a16:creationId xmlns:a16="http://schemas.microsoft.com/office/drawing/2014/main" id="{760B2AB6-8544-7ADC-9BB5-C3E6B750174C}"/>
              </a:ext>
            </a:extLst>
          </p:cNvPr>
          <p:cNvSpPr/>
          <p:nvPr/>
        </p:nvSpPr>
        <p:spPr>
          <a:xfrm>
            <a:off x="9322676" y="404941"/>
            <a:ext cx="2280114" cy="548759"/>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n-CO" dirty="0"/>
              <a:t>Clase principal con main()</a:t>
            </a:r>
            <a:endParaRPr lang="es-CO" b="1" dirty="0">
              <a:solidFill>
                <a:schemeClr val="tx1"/>
              </a:solidFill>
            </a:endParaRPr>
          </a:p>
        </p:txBody>
      </p:sp>
      <p:sp>
        <p:nvSpPr>
          <p:cNvPr id="10" name="Rectángulo 16">
            <a:extLst>
              <a:ext uri="{FF2B5EF4-FFF2-40B4-BE49-F238E27FC236}">
                <a16:creationId xmlns:a16="http://schemas.microsoft.com/office/drawing/2014/main" id="{A94633FE-5FDC-F02D-B6F2-134532D101FE}"/>
              </a:ext>
            </a:extLst>
          </p:cNvPr>
          <p:cNvSpPr/>
          <p:nvPr/>
        </p:nvSpPr>
        <p:spPr>
          <a:xfrm>
            <a:off x="7092432" y="2247229"/>
            <a:ext cx="3308504" cy="251394"/>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n-CO" dirty="0"/>
              <a:t>Controladores REST o MVC</a:t>
            </a:r>
            <a:endParaRPr lang="es-CO" b="1" dirty="0">
              <a:solidFill>
                <a:schemeClr val="tx1"/>
              </a:solidFill>
            </a:endParaRPr>
          </a:p>
        </p:txBody>
      </p:sp>
      <p:sp>
        <p:nvSpPr>
          <p:cNvPr id="11" name="Rectángulo 16">
            <a:extLst>
              <a:ext uri="{FF2B5EF4-FFF2-40B4-BE49-F238E27FC236}">
                <a16:creationId xmlns:a16="http://schemas.microsoft.com/office/drawing/2014/main" id="{8F7173D2-5ED9-906B-1EA3-4DF524D049B9}"/>
              </a:ext>
            </a:extLst>
          </p:cNvPr>
          <p:cNvSpPr/>
          <p:nvPr/>
        </p:nvSpPr>
        <p:spPr>
          <a:xfrm>
            <a:off x="7018090" y="2633663"/>
            <a:ext cx="2249139" cy="208028"/>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n-CO" dirty="0"/>
              <a:t>Lógica de negocio</a:t>
            </a:r>
            <a:endParaRPr lang="es-CO" b="1" dirty="0">
              <a:solidFill>
                <a:schemeClr val="tx1"/>
              </a:solidFill>
            </a:endParaRPr>
          </a:p>
        </p:txBody>
      </p:sp>
      <p:sp>
        <p:nvSpPr>
          <p:cNvPr id="12" name="Rectángulo 16">
            <a:extLst>
              <a:ext uri="{FF2B5EF4-FFF2-40B4-BE49-F238E27FC236}">
                <a16:creationId xmlns:a16="http://schemas.microsoft.com/office/drawing/2014/main" id="{299DF072-BD4C-CD7E-D416-C4ED33C4EE58}"/>
              </a:ext>
            </a:extLst>
          </p:cNvPr>
          <p:cNvSpPr/>
          <p:nvPr/>
        </p:nvSpPr>
        <p:spPr>
          <a:xfrm>
            <a:off x="9322676" y="2567854"/>
            <a:ext cx="2280114" cy="548759"/>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n-CO" dirty="0"/>
              <a:t>Acceso a datos (JPA, MongoDB, etc.)</a:t>
            </a:r>
            <a:endParaRPr lang="es-CO" b="1" dirty="0">
              <a:solidFill>
                <a:schemeClr val="tx1"/>
              </a:solidFill>
            </a:endParaRPr>
          </a:p>
        </p:txBody>
      </p:sp>
      <p:sp>
        <p:nvSpPr>
          <p:cNvPr id="13" name="Rectángulo 16">
            <a:extLst>
              <a:ext uri="{FF2B5EF4-FFF2-40B4-BE49-F238E27FC236}">
                <a16:creationId xmlns:a16="http://schemas.microsoft.com/office/drawing/2014/main" id="{B3FC4015-27E3-ED6F-5A9B-F1576716BF7E}"/>
              </a:ext>
            </a:extLst>
          </p:cNvPr>
          <p:cNvSpPr/>
          <p:nvPr/>
        </p:nvSpPr>
        <p:spPr>
          <a:xfrm>
            <a:off x="9322676" y="3288825"/>
            <a:ext cx="2280114" cy="548759"/>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rPr>
              <a:t>Entidades o </a:t>
            </a:r>
            <a:r>
              <a:rPr lang="es-CO" b="1" dirty="0" err="1">
                <a:solidFill>
                  <a:schemeClr val="tx1"/>
                </a:solidFill>
              </a:rPr>
              <a:t>DTOs</a:t>
            </a:r>
            <a:endParaRPr lang="es-CO" b="1" dirty="0">
              <a:solidFill>
                <a:schemeClr val="tx1"/>
              </a:solidFill>
            </a:endParaRPr>
          </a:p>
        </p:txBody>
      </p:sp>
      <p:sp>
        <p:nvSpPr>
          <p:cNvPr id="14" name="Rectángulo 16">
            <a:extLst>
              <a:ext uri="{FF2B5EF4-FFF2-40B4-BE49-F238E27FC236}">
                <a16:creationId xmlns:a16="http://schemas.microsoft.com/office/drawing/2014/main" id="{61F030C9-2D51-8C1A-7413-EDCF521932DE}"/>
              </a:ext>
            </a:extLst>
          </p:cNvPr>
          <p:cNvSpPr/>
          <p:nvPr/>
        </p:nvSpPr>
        <p:spPr>
          <a:xfrm>
            <a:off x="9322676" y="4009796"/>
            <a:ext cx="2280114" cy="548759"/>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n-CO" dirty="0"/>
              <a:t>Configuración principal</a:t>
            </a:r>
            <a:endParaRPr lang="es-CO" b="1" dirty="0"/>
          </a:p>
        </p:txBody>
      </p:sp>
      <p:sp>
        <p:nvSpPr>
          <p:cNvPr id="15" name="Rectángulo 16">
            <a:extLst>
              <a:ext uri="{FF2B5EF4-FFF2-40B4-BE49-F238E27FC236}">
                <a16:creationId xmlns:a16="http://schemas.microsoft.com/office/drawing/2014/main" id="{40322D15-86EF-EA6B-E49D-90651784E4DD}"/>
              </a:ext>
            </a:extLst>
          </p:cNvPr>
          <p:cNvSpPr/>
          <p:nvPr/>
        </p:nvSpPr>
        <p:spPr>
          <a:xfrm>
            <a:off x="9322676" y="4730767"/>
            <a:ext cx="2280114" cy="548759"/>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r>
              <a:rPr lang="en-CO" dirty="0"/>
              <a:t>Recursos estáticos (CSS, JS, imágenes)</a:t>
            </a:r>
          </a:p>
        </p:txBody>
      </p:sp>
      <p:sp>
        <p:nvSpPr>
          <p:cNvPr id="16" name="Rectángulo 16">
            <a:extLst>
              <a:ext uri="{FF2B5EF4-FFF2-40B4-BE49-F238E27FC236}">
                <a16:creationId xmlns:a16="http://schemas.microsoft.com/office/drawing/2014/main" id="{024B04DC-E399-08EA-EF7D-D1DFD6636CD9}"/>
              </a:ext>
            </a:extLst>
          </p:cNvPr>
          <p:cNvSpPr/>
          <p:nvPr/>
        </p:nvSpPr>
        <p:spPr>
          <a:xfrm>
            <a:off x="9322676" y="5457708"/>
            <a:ext cx="2280114" cy="548759"/>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n-CO" dirty="0"/>
              <a:t>Plantillas (Thymeleaf, FreeMarker, etc.)</a:t>
            </a:r>
            <a:endParaRPr lang="es-CO" b="1" dirty="0">
              <a:solidFill>
                <a:schemeClr val="tx1"/>
              </a:solidFill>
            </a:endParaRPr>
          </a:p>
        </p:txBody>
      </p:sp>
      <p:sp>
        <p:nvSpPr>
          <p:cNvPr id="17" name="Rectángulo 16">
            <a:extLst>
              <a:ext uri="{FF2B5EF4-FFF2-40B4-BE49-F238E27FC236}">
                <a16:creationId xmlns:a16="http://schemas.microsoft.com/office/drawing/2014/main" id="{8C1E0499-9BE4-D5C6-B554-A83EA508B927}"/>
              </a:ext>
            </a:extLst>
          </p:cNvPr>
          <p:cNvSpPr/>
          <p:nvPr/>
        </p:nvSpPr>
        <p:spPr>
          <a:xfrm>
            <a:off x="9322676" y="6143377"/>
            <a:ext cx="2280114" cy="548759"/>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n-CO" dirty="0"/>
              <a:t>Archivos de internacionalización</a:t>
            </a:r>
            <a:endParaRPr lang="es-CO" b="1" dirty="0">
              <a:solidFill>
                <a:schemeClr val="tx1"/>
              </a:solidFill>
            </a:endParaRPr>
          </a:p>
        </p:txBody>
      </p:sp>
      <p:cxnSp>
        <p:nvCxnSpPr>
          <p:cNvPr id="18" name="Conector recto de flecha 17">
            <a:extLst>
              <a:ext uri="{FF2B5EF4-FFF2-40B4-BE49-F238E27FC236}">
                <a16:creationId xmlns:a16="http://schemas.microsoft.com/office/drawing/2014/main" id="{205AA798-FB1A-F6B1-689C-B7164CA22EF5}"/>
              </a:ext>
            </a:extLst>
          </p:cNvPr>
          <p:cNvCxnSpPr>
            <a:cxnSpLocks/>
          </p:cNvCxnSpPr>
          <p:nvPr/>
        </p:nvCxnSpPr>
        <p:spPr>
          <a:xfrm flipH="1">
            <a:off x="6852745" y="866264"/>
            <a:ext cx="2543503" cy="1304616"/>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cxnSp>
        <p:nvCxnSpPr>
          <p:cNvPr id="21" name="Conector recto de flecha 17">
            <a:extLst>
              <a:ext uri="{FF2B5EF4-FFF2-40B4-BE49-F238E27FC236}">
                <a16:creationId xmlns:a16="http://schemas.microsoft.com/office/drawing/2014/main" id="{959721F0-0ED3-A876-F806-BBEACF60DAAF}"/>
              </a:ext>
            </a:extLst>
          </p:cNvPr>
          <p:cNvCxnSpPr>
            <a:cxnSpLocks/>
          </p:cNvCxnSpPr>
          <p:nvPr/>
        </p:nvCxnSpPr>
        <p:spPr>
          <a:xfrm flipH="1">
            <a:off x="5419502" y="2399500"/>
            <a:ext cx="1691358" cy="205345"/>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cxnSp>
        <p:nvCxnSpPr>
          <p:cNvPr id="23" name="Conector recto de flecha 17">
            <a:extLst>
              <a:ext uri="{FF2B5EF4-FFF2-40B4-BE49-F238E27FC236}">
                <a16:creationId xmlns:a16="http://schemas.microsoft.com/office/drawing/2014/main" id="{C71B910A-BE87-E6B1-D091-E87BF49F4F78}"/>
              </a:ext>
            </a:extLst>
          </p:cNvPr>
          <p:cNvCxnSpPr>
            <a:cxnSpLocks/>
          </p:cNvCxnSpPr>
          <p:nvPr/>
        </p:nvCxnSpPr>
        <p:spPr>
          <a:xfrm flipH="1">
            <a:off x="5224053" y="2772423"/>
            <a:ext cx="1799464" cy="47916"/>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cxnSp>
        <p:nvCxnSpPr>
          <p:cNvPr id="30" name="Conector recto de flecha 17">
            <a:extLst>
              <a:ext uri="{FF2B5EF4-FFF2-40B4-BE49-F238E27FC236}">
                <a16:creationId xmlns:a16="http://schemas.microsoft.com/office/drawing/2014/main" id="{797A98F8-5E35-865B-021B-4130DE1913FE}"/>
              </a:ext>
            </a:extLst>
          </p:cNvPr>
          <p:cNvCxnSpPr>
            <a:cxnSpLocks/>
          </p:cNvCxnSpPr>
          <p:nvPr/>
        </p:nvCxnSpPr>
        <p:spPr>
          <a:xfrm flipH="1">
            <a:off x="5707117" y="3009800"/>
            <a:ext cx="3689131" cy="135636"/>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cxnSp>
        <p:nvCxnSpPr>
          <p:cNvPr id="34" name="Conector recto de flecha 17">
            <a:extLst>
              <a:ext uri="{FF2B5EF4-FFF2-40B4-BE49-F238E27FC236}">
                <a16:creationId xmlns:a16="http://schemas.microsoft.com/office/drawing/2014/main" id="{6E8F6E1A-E495-EB44-A1C7-F7A236E87F04}"/>
              </a:ext>
            </a:extLst>
          </p:cNvPr>
          <p:cNvCxnSpPr>
            <a:cxnSpLocks/>
          </p:cNvCxnSpPr>
          <p:nvPr/>
        </p:nvCxnSpPr>
        <p:spPr>
          <a:xfrm flipH="1">
            <a:off x="5236443" y="3366178"/>
            <a:ext cx="4086075" cy="55471"/>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cxnSp>
        <p:nvCxnSpPr>
          <p:cNvPr id="39" name="Conector recto de flecha 17">
            <a:extLst>
              <a:ext uri="{FF2B5EF4-FFF2-40B4-BE49-F238E27FC236}">
                <a16:creationId xmlns:a16="http://schemas.microsoft.com/office/drawing/2014/main" id="{DB5F2B2A-2D82-445D-D1E1-4DD25241E80C}"/>
              </a:ext>
            </a:extLst>
          </p:cNvPr>
          <p:cNvCxnSpPr>
            <a:cxnSpLocks/>
          </p:cNvCxnSpPr>
          <p:nvPr/>
        </p:nvCxnSpPr>
        <p:spPr>
          <a:xfrm flipH="1" flipV="1">
            <a:off x="5833241" y="3965596"/>
            <a:ext cx="3489277" cy="93555"/>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cxnSp>
        <p:nvCxnSpPr>
          <p:cNvPr id="41" name="Conector recto de flecha 17">
            <a:extLst>
              <a:ext uri="{FF2B5EF4-FFF2-40B4-BE49-F238E27FC236}">
                <a16:creationId xmlns:a16="http://schemas.microsoft.com/office/drawing/2014/main" id="{D765D298-CA03-11BC-9401-6C9B07C7A90C}"/>
              </a:ext>
            </a:extLst>
          </p:cNvPr>
          <p:cNvCxnSpPr>
            <a:cxnSpLocks/>
          </p:cNvCxnSpPr>
          <p:nvPr/>
        </p:nvCxnSpPr>
        <p:spPr>
          <a:xfrm flipH="1" flipV="1">
            <a:off x="5025329" y="4168772"/>
            <a:ext cx="4370919" cy="648674"/>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cxnSp>
        <p:nvCxnSpPr>
          <p:cNvPr id="43" name="Conector recto de flecha 17">
            <a:extLst>
              <a:ext uri="{FF2B5EF4-FFF2-40B4-BE49-F238E27FC236}">
                <a16:creationId xmlns:a16="http://schemas.microsoft.com/office/drawing/2014/main" id="{DD63D27C-0162-0BC0-54A5-66E04BCA57F3}"/>
              </a:ext>
            </a:extLst>
          </p:cNvPr>
          <p:cNvCxnSpPr>
            <a:cxnSpLocks/>
          </p:cNvCxnSpPr>
          <p:nvPr/>
        </p:nvCxnSpPr>
        <p:spPr>
          <a:xfrm flipH="1" flipV="1">
            <a:off x="5025210" y="4506086"/>
            <a:ext cx="4297387" cy="1008476"/>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cxnSp>
        <p:nvCxnSpPr>
          <p:cNvPr id="45" name="Conector recto de flecha 17">
            <a:extLst>
              <a:ext uri="{FF2B5EF4-FFF2-40B4-BE49-F238E27FC236}">
                <a16:creationId xmlns:a16="http://schemas.microsoft.com/office/drawing/2014/main" id="{2394FBD7-BFB4-1BCC-BDC8-1A10CBA21630}"/>
              </a:ext>
            </a:extLst>
          </p:cNvPr>
          <p:cNvCxnSpPr>
            <a:cxnSpLocks/>
          </p:cNvCxnSpPr>
          <p:nvPr/>
        </p:nvCxnSpPr>
        <p:spPr>
          <a:xfrm flipH="1" flipV="1">
            <a:off x="5444359" y="4840519"/>
            <a:ext cx="3878198" cy="1356495"/>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sp>
        <p:nvSpPr>
          <p:cNvPr id="47" name="Rectángulo 16">
            <a:extLst>
              <a:ext uri="{FF2B5EF4-FFF2-40B4-BE49-F238E27FC236}">
                <a16:creationId xmlns:a16="http://schemas.microsoft.com/office/drawing/2014/main" id="{F844A7A8-9185-D2C3-DF3C-4E0E68F3DD67}"/>
              </a:ext>
            </a:extLst>
          </p:cNvPr>
          <p:cNvSpPr/>
          <p:nvPr/>
        </p:nvSpPr>
        <p:spPr>
          <a:xfrm>
            <a:off x="5560208" y="5645725"/>
            <a:ext cx="2254154" cy="548759"/>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r>
              <a:rPr lang="en-CO" dirty="0"/>
              <a:t>Clases de pruebas (unitarias, integradas)</a:t>
            </a:r>
          </a:p>
        </p:txBody>
      </p:sp>
      <p:sp>
        <p:nvSpPr>
          <p:cNvPr id="48" name="Rectángulo 16">
            <a:extLst>
              <a:ext uri="{FF2B5EF4-FFF2-40B4-BE49-F238E27FC236}">
                <a16:creationId xmlns:a16="http://schemas.microsoft.com/office/drawing/2014/main" id="{19A71E42-EDE2-6072-E1DA-E4B90700F861}"/>
              </a:ext>
            </a:extLst>
          </p:cNvPr>
          <p:cNvSpPr/>
          <p:nvPr/>
        </p:nvSpPr>
        <p:spPr>
          <a:xfrm>
            <a:off x="5881426" y="6298087"/>
            <a:ext cx="2421746" cy="548759"/>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n-CO" dirty="0"/>
              <a:t>Archivo de configuración de Maven</a:t>
            </a:r>
            <a:endParaRPr lang="es-CO" b="1" dirty="0">
              <a:solidFill>
                <a:schemeClr val="tx1"/>
              </a:solidFill>
            </a:endParaRPr>
          </a:p>
        </p:txBody>
      </p:sp>
      <p:cxnSp>
        <p:nvCxnSpPr>
          <p:cNvPr id="49" name="Conector recto de flecha 17">
            <a:extLst>
              <a:ext uri="{FF2B5EF4-FFF2-40B4-BE49-F238E27FC236}">
                <a16:creationId xmlns:a16="http://schemas.microsoft.com/office/drawing/2014/main" id="{2C96BB47-71E2-76E8-9564-EEED14B21F56}"/>
              </a:ext>
            </a:extLst>
          </p:cNvPr>
          <p:cNvCxnSpPr>
            <a:cxnSpLocks/>
          </p:cNvCxnSpPr>
          <p:nvPr/>
        </p:nvCxnSpPr>
        <p:spPr>
          <a:xfrm flipH="1">
            <a:off x="4912679" y="5825932"/>
            <a:ext cx="647529" cy="0"/>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cxnSp>
        <p:nvCxnSpPr>
          <p:cNvPr id="53" name="Conector recto de flecha 17">
            <a:extLst>
              <a:ext uri="{FF2B5EF4-FFF2-40B4-BE49-F238E27FC236}">
                <a16:creationId xmlns:a16="http://schemas.microsoft.com/office/drawing/2014/main" id="{94458FDD-290C-2CCA-BB21-18F0BBA04AE6}"/>
              </a:ext>
            </a:extLst>
          </p:cNvPr>
          <p:cNvCxnSpPr>
            <a:cxnSpLocks/>
          </p:cNvCxnSpPr>
          <p:nvPr/>
        </p:nvCxnSpPr>
        <p:spPr>
          <a:xfrm flipH="1">
            <a:off x="3699641" y="6417756"/>
            <a:ext cx="2312276" cy="0"/>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038146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47" grpId="0" animBg="1"/>
      <p:bldP spid="4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C2A764-314B-FDE4-47ED-2BE2B76125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40</a:t>
            </a:fld>
            <a:endParaRPr lang="es-CO"/>
          </a:p>
        </p:txBody>
      </p:sp>
      <p:pic>
        <p:nvPicPr>
          <p:cNvPr id="7" name="Picture 6">
            <a:extLst>
              <a:ext uri="{FF2B5EF4-FFF2-40B4-BE49-F238E27FC236}">
                <a16:creationId xmlns:a16="http://schemas.microsoft.com/office/drawing/2014/main" id="{9782FBA1-C8DA-364E-9DF8-B055FF1E9487}"/>
              </a:ext>
            </a:extLst>
          </p:cNvPr>
          <p:cNvPicPr>
            <a:picLocks noChangeAspect="1"/>
          </p:cNvPicPr>
          <p:nvPr/>
        </p:nvPicPr>
        <p:blipFill>
          <a:blip r:embed="rId2"/>
          <a:stretch>
            <a:fillRect/>
          </a:stretch>
        </p:blipFill>
        <p:spPr>
          <a:xfrm>
            <a:off x="2093410" y="878250"/>
            <a:ext cx="10091872" cy="5268692"/>
          </a:xfrm>
          <a:prstGeom prst="rect">
            <a:avLst/>
          </a:prstGeom>
        </p:spPr>
      </p:pic>
    </p:spTree>
    <p:extLst>
      <p:ext uri="{BB962C8B-B14F-4D97-AF65-F5344CB8AC3E}">
        <p14:creationId xmlns:p14="http://schemas.microsoft.com/office/powerpoint/2010/main" val="13768704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7B86E6-53B8-BB14-CD47-9C4A8D73DB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41</a:t>
            </a:fld>
            <a:endParaRPr lang="es-CO"/>
          </a:p>
        </p:txBody>
      </p:sp>
      <p:pic>
        <p:nvPicPr>
          <p:cNvPr id="7" name="Picture 6">
            <a:extLst>
              <a:ext uri="{FF2B5EF4-FFF2-40B4-BE49-F238E27FC236}">
                <a16:creationId xmlns:a16="http://schemas.microsoft.com/office/drawing/2014/main" id="{4A53C10D-7474-91A2-333B-22F8A09DFDCC}"/>
              </a:ext>
            </a:extLst>
          </p:cNvPr>
          <p:cNvPicPr>
            <a:picLocks noChangeAspect="1"/>
          </p:cNvPicPr>
          <p:nvPr/>
        </p:nvPicPr>
        <p:blipFill>
          <a:blip r:embed="rId2"/>
          <a:stretch>
            <a:fillRect/>
          </a:stretch>
        </p:blipFill>
        <p:spPr>
          <a:xfrm>
            <a:off x="1799971" y="578069"/>
            <a:ext cx="10276074" cy="5549462"/>
          </a:xfrm>
          <a:prstGeom prst="rect">
            <a:avLst/>
          </a:prstGeom>
        </p:spPr>
      </p:pic>
    </p:spTree>
    <p:extLst>
      <p:ext uri="{BB962C8B-B14F-4D97-AF65-F5344CB8AC3E}">
        <p14:creationId xmlns:p14="http://schemas.microsoft.com/office/powerpoint/2010/main" val="17365752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7F9802-A1D4-8DDA-EBD8-4B0E87532494}"/>
              </a:ext>
            </a:extLst>
          </p:cNvPr>
          <p:cNvSpPr>
            <a:spLocks noGrp="1"/>
          </p:cNvSpPr>
          <p:nvPr>
            <p:ph type="title"/>
          </p:nvPr>
        </p:nvSpPr>
        <p:spPr/>
        <p:txBody>
          <a:bodyPr/>
          <a:lstStyle/>
          <a:p>
            <a:r>
              <a:rPr lang="es-CO"/>
              <a:t>Evaluaciones</a:t>
            </a:r>
          </a:p>
        </p:txBody>
      </p:sp>
      <p:sp>
        <p:nvSpPr>
          <p:cNvPr id="4" name="Marcador de número de diapositiva 3">
            <a:extLst>
              <a:ext uri="{FF2B5EF4-FFF2-40B4-BE49-F238E27FC236}">
                <a16:creationId xmlns:a16="http://schemas.microsoft.com/office/drawing/2014/main" id="{AC4ED1FB-A085-7378-38B7-D0F1E151824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42</a:t>
            </a:fld>
            <a:endParaRPr lang="es-CO"/>
          </a:p>
        </p:txBody>
      </p:sp>
      <p:sp>
        <p:nvSpPr>
          <p:cNvPr id="6" name="Rectángulo 5">
            <a:extLst>
              <a:ext uri="{FF2B5EF4-FFF2-40B4-BE49-F238E27FC236}">
                <a16:creationId xmlns:a16="http://schemas.microsoft.com/office/drawing/2014/main" id="{730C2343-17DC-EDBB-35FC-AF1FA8732B72}"/>
              </a:ext>
            </a:extLst>
          </p:cNvPr>
          <p:cNvSpPr/>
          <p:nvPr/>
        </p:nvSpPr>
        <p:spPr>
          <a:xfrm>
            <a:off x="8934203" y="1641987"/>
            <a:ext cx="2774197" cy="4306529"/>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CO" b="1">
                <a:solidFill>
                  <a:schemeClr val="tx1"/>
                </a:solidFill>
              </a:rPr>
              <a:t>La nota de los proyectos se descompone en 2 partes:</a:t>
            </a:r>
          </a:p>
          <a:p>
            <a:pPr algn="ctr"/>
            <a:endParaRPr lang="es-CO">
              <a:solidFill>
                <a:schemeClr val="tx1"/>
              </a:solidFill>
            </a:endParaRPr>
          </a:p>
          <a:p>
            <a:pPr algn="ctr"/>
            <a:r>
              <a:rPr lang="es-CO">
                <a:solidFill>
                  <a:schemeClr val="tx1"/>
                </a:solidFill>
              </a:rPr>
              <a:t>- Una nota funcional llamada NF (calificada al equipo) que va de 0 a 5.</a:t>
            </a:r>
          </a:p>
          <a:p>
            <a:pPr algn="ctr"/>
            <a:endParaRPr lang="es-CO">
              <a:solidFill>
                <a:schemeClr val="tx1"/>
              </a:solidFill>
            </a:endParaRPr>
          </a:p>
          <a:p>
            <a:pPr algn="ctr"/>
            <a:r>
              <a:rPr lang="es-CO">
                <a:solidFill>
                  <a:schemeClr val="tx1"/>
                </a:solidFill>
              </a:rPr>
              <a:t>- Una nota de sustentación llamada NS (calificada de manera individual) que va de 0 a 1.</a:t>
            </a:r>
          </a:p>
          <a:p>
            <a:pPr algn="ctr"/>
            <a:endParaRPr lang="es-CO">
              <a:solidFill>
                <a:schemeClr val="tx1"/>
              </a:solidFill>
            </a:endParaRPr>
          </a:p>
          <a:p>
            <a:pPr algn="ctr"/>
            <a:r>
              <a:rPr lang="es-CO">
                <a:solidFill>
                  <a:schemeClr val="tx1"/>
                </a:solidFill>
              </a:rPr>
              <a:t>La nota final de cada entrega será igual a NF*NS</a:t>
            </a:r>
          </a:p>
        </p:txBody>
      </p:sp>
      <p:graphicFrame>
        <p:nvGraphicFramePr>
          <p:cNvPr id="7" name="Marcador de contenido 8">
            <a:extLst>
              <a:ext uri="{FF2B5EF4-FFF2-40B4-BE49-F238E27FC236}">
                <a16:creationId xmlns:a16="http://schemas.microsoft.com/office/drawing/2014/main" id="{8B7E2559-5A6D-CBF0-9742-E60CF47F23A2}"/>
              </a:ext>
            </a:extLst>
          </p:cNvPr>
          <p:cNvGraphicFramePr>
            <a:graphicFrameLocks/>
          </p:cNvGraphicFramePr>
          <p:nvPr/>
        </p:nvGraphicFramePr>
        <p:xfrm>
          <a:off x="1732858" y="1457021"/>
          <a:ext cx="7197282" cy="46624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47236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Graphic spid="7" grpId="0">
        <p:bldAsOne/>
      </p:bldGraphic>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FE3EA363-A296-496D-3C1B-7BA146A31167}"/>
              </a:ext>
            </a:extLst>
          </p:cNvPr>
          <p:cNvSpPr>
            <a:spLocks noGrp="1"/>
          </p:cNvSpPr>
          <p:nvPr>
            <p:ph type="title"/>
          </p:nvPr>
        </p:nvSpPr>
        <p:spPr/>
        <p:txBody>
          <a:bodyPr>
            <a:normAutofit/>
          </a:bodyPr>
          <a:lstStyle/>
          <a:p>
            <a:endParaRPr lang="es-CO" sz="1100"/>
          </a:p>
        </p:txBody>
      </p:sp>
      <p:sp>
        <p:nvSpPr>
          <p:cNvPr id="7" name="Marcador de texto 6">
            <a:extLst>
              <a:ext uri="{FF2B5EF4-FFF2-40B4-BE49-F238E27FC236}">
                <a16:creationId xmlns:a16="http://schemas.microsoft.com/office/drawing/2014/main" id="{324858C9-FA6B-6E3A-5784-4C5FB9B62259}"/>
              </a:ext>
            </a:extLst>
          </p:cNvPr>
          <p:cNvSpPr>
            <a:spLocks noGrp="1"/>
          </p:cNvSpPr>
          <p:nvPr>
            <p:ph type="body" idx="1"/>
          </p:nvPr>
        </p:nvSpPr>
        <p:spPr/>
        <p:txBody>
          <a:bodyPr>
            <a:normAutofit/>
          </a:bodyPr>
          <a:lstStyle/>
          <a:p>
            <a:endParaRPr lang="es-CO" sz="1100"/>
          </a:p>
        </p:txBody>
      </p:sp>
      <p:sp>
        <p:nvSpPr>
          <p:cNvPr id="4" name="Marcador de número de diapositiva 3">
            <a:extLst>
              <a:ext uri="{FF2B5EF4-FFF2-40B4-BE49-F238E27FC236}">
                <a16:creationId xmlns:a16="http://schemas.microsoft.com/office/drawing/2014/main" id="{4878E4B7-F473-F204-8C1A-44BF574F825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z="1100" smtClean="0"/>
              <a:t>43</a:t>
            </a:fld>
            <a:endParaRPr lang="es-CO" sz="1100"/>
          </a:p>
        </p:txBody>
      </p:sp>
      <p:graphicFrame>
        <p:nvGraphicFramePr>
          <p:cNvPr id="5" name="Tabla 4">
            <a:extLst>
              <a:ext uri="{FF2B5EF4-FFF2-40B4-BE49-F238E27FC236}">
                <a16:creationId xmlns:a16="http://schemas.microsoft.com/office/drawing/2014/main" id="{CD69E5BB-8C63-0B0D-48E0-99E1415B5F02}"/>
              </a:ext>
            </a:extLst>
          </p:cNvPr>
          <p:cNvGraphicFramePr>
            <a:graphicFrameLocks noGrp="1"/>
          </p:cNvGraphicFramePr>
          <p:nvPr>
            <p:extLst>
              <p:ext uri="{D42A27DB-BD31-4B8C-83A1-F6EECF244321}">
                <p14:modId xmlns:p14="http://schemas.microsoft.com/office/powerpoint/2010/main" val="1329854205"/>
              </p:ext>
            </p:extLst>
          </p:nvPr>
        </p:nvGraphicFramePr>
        <p:xfrm>
          <a:off x="2015612" y="221225"/>
          <a:ext cx="9937013" cy="6244870"/>
        </p:xfrm>
        <a:graphic>
          <a:graphicData uri="http://schemas.openxmlformats.org/drawingml/2006/table">
            <a:tbl>
              <a:tblPr firstRow="1" bandRow="1">
                <a:tableStyleId>{5C22544A-7EE6-4342-B048-85BDC9FD1C3A}</a:tableStyleId>
              </a:tblPr>
              <a:tblGrid>
                <a:gridCol w="1077034">
                  <a:extLst>
                    <a:ext uri="{9D8B030D-6E8A-4147-A177-3AD203B41FA5}">
                      <a16:colId xmlns:a16="http://schemas.microsoft.com/office/drawing/2014/main" val="1605064578"/>
                    </a:ext>
                  </a:extLst>
                </a:gridCol>
                <a:gridCol w="2028333">
                  <a:extLst>
                    <a:ext uri="{9D8B030D-6E8A-4147-A177-3AD203B41FA5}">
                      <a16:colId xmlns:a16="http://schemas.microsoft.com/office/drawing/2014/main" val="587299687"/>
                    </a:ext>
                  </a:extLst>
                </a:gridCol>
                <a:gridCol w="4937494">
                  <a:extLst>
                    <a:ext uri="{9D8B030D-6E8A-4147-A177-3AD203B41FA5}">
                      <a16:colId xmlns:a16="http://schemas.microsoft.com/office/drawing/2014/main" val="1272679804"/>
                    </a:ext>
                  </a:extLst>
                </a:gridCol>
                <a:gridCol w="1894152">
                  <a:extLst>
                    <a:ext uri="{9D8B030D-6E8A-4147-A177-3AD203B41FA5}">
                      <a16:colId xmlns:a16="http://schemas.microsoft.com/office/drawing/2014/main" val="48751348"/>
                    </a:ext>
                  </a:extLst>
                </a:gridCol>
              </a:tblGrid>
              <a:tr h="319227">
                <a:tc>
                  <a:txBody>
                    <a:bodyPr/>
                    <a:lstStyle/>
                    <a:p>
                      <a:pPr algn="ctr"/>
                      <a:r>
                        <a:rPr lang="es-CO" sz="1100" dirty="0">
                          <a:solidFill>
                            <a:schemeClr val="tx1"/>
                          </a:solidFill>
                        </a:rPr>
                        <a:t>Semana</a:t>
                      </a:r>
                    </a:p>
                  </a:txBody>
                  <a:tcPr/>
                </a:tc>
                <a:tc>
                  <a:txBody>
                    <a:bodyPr/>
                    <a:lstStyle/>
                    <a:p>
                      <a:pPr algn="ctr"/>
                      <a:r>
                        <a:rPr lang="es-CO" sz="1100" dirty="0">
                          <a:solidFill>
                            <a:schemeClr val="tx1"/>
                          </a:solidFill>
                        </a:rPr>
                        <a:t>Fecha</a:t>
                      </a:r>
                    </a:p>
                  </a:txBody>
                  <a:tcPr/>
                </a:tc>
                <a:tc>
                  <a:txBody>
                    <a:bodyPr/>
                    <a:lstStyle/>
                    <a:p>
                      <a:pPr algn="ctr"/>
                      <a:r>
                        <a:rPr lang="es-CO" sz="1100" dirty="0">
                          <a:solidFill>
                            <a:schemeClr val="tx1"/>
                          </a:solidFill>
                        </a:rPr>
                        <a:t>Temática </a:t>
                      </a:r>
                    </a:p>
                  </a:txBody>
                  <a:tcPr/>
                </a:tc>
                <a:tc>
                  <a:txBody>
                    <a:bodyPr/>
                    <a:lstStyle/>
                    <a:p>
                      <a:pPr algn="ctr"/>
                      <a:r>
                        <a:rPr lang="es-CO" sz="1100" dirty="0">
                          <a:solidFill>
                            <a:schemeClr val="tx1"/>
                          </a:solidFill>
                        </a:rPr>
                        <a:t>Actividad</a:t>
                      </a:r>
                    </a:p>
                  </a:txBody>
                  <a:tcPr/>
                </a:tc>
                <a:extLst>
                  <a:ext uri="{0D108BD9-81ED-4DB2-BD59-A6C34878D82A}">
                    <a16:rowId xmlns:a16="http://schemas.microsoft.com/office/drawing/2014/main" val="4235015269"/>
                  </a:ext>
                </a:extLst>
              </a:tr>
              <a:tr h="325877">
                <a:tc>
                  <a:txBody>
                    <a:bodyPr/>
                    <a:lstStyle/>
                    <a:p>
                      <a:pPr algn="ctr"/>
                      <a:r>
                        <a:rPr lang="es-CO" sz="1100" b="0" dirty="0"/>
                        <a:t>1</a:t>
                      </a:r>
                    </a:p>
                  </a:txBody>
                  <a:tcPr>
                    <a:solidFill>
                      <a:schemeClr val="accent1">
                        <a:lumMod val="20000"/>
                        <a:lumOff val="80000"/>
                      </a:schemeClr>
                    </a:solidFill>
                  </a:tcPr>
                </a:tc>
                <a:tc>
                  <a:txBody>
                    <a:bodyPr/>
                    <a:lstStyle/>
                    <a:p>
                      <a:pPr algn="ctr"/>
                      <a:r>
                        <a:rPr lang="da-DK" sz="1100" b="0" dirty="0" err="1"/>
                        <a:t>Semana</a:t>
                      </a:r>
                      <a:r>
                        <a:rPr lang="da-DK" sz="1100" b="0" dirty="0"/>
                        <a:t> del 22/01</a:t>
                      </a:r>
                      <a:endParaRPr lang="en-US" sz="1100" dirty="0"/>
                    </a:p>
                  </a:txBody>
                  <a:tcPr>
                    <a:solidFill>
                      <a:schemeClr val="accent1">
                        <a:lumMod val="20000"/>
                        <a:lumOff val="80000"/>
                      </a:schemeClr>
                    </a:solidFill>
                  </a:tcPr>
                </a:tc>
                <a:tc>
                  <a:txBody>
                    <a:bodyPr/>
                    <a:lstStyle/>
                    <a:p>
                      <a:pPr marL="0" marR="0" lvl="0" indent="0" algn="l" rtl="0" eaLnBrk="1" fontAlgn="auto" latinLnBrk="0" hangingPunct="1">
                        <a:lnSpc>
                          <a:spcPct val="100000"/>
                        </a:lnSpc>
                        <a:spcBef>
                          <a:spcPts val="0"/>
                        </a:spcBef>
                        <a:spcAft>
                          <a:spcPts val="0"/>
                        </a:spcAft>
                        <a:buClrTx/>
                        <a:buSzTx/>
                        <a:buFontTx/>
                        <a:buNone/>
                      </a:pPr>
                      <a:r>
                        <a:rPr lang="es-CO" sz="1100" b="0" dirty="0"/>
                        <a:t>01 A Presentación curso – </a:t>
                      </a:r>
                      <a:r>
                        <a:rPr lang="es-CO" sz="1100" b="0" dirty="0" err="1"/>
                        <a:t>Intro</a:t>
                      </a:r>
                      <a:r>
                        <a:rPr lang="es-CO" sz="1100" b="0" dirty="0"/>
                        <a:t> arquitecturas de software</a:t>
                      </a:r>
                    </a:p>
                  </a:txBody>
                  <a:tcPr>
                    <a:solidFill>
                      <a:schemeClr val="accent1">
                        <a:lumMod val="20000"/>
                        <a:lumOff val="80000"/>
                      </a:schemeClr>
                    </a:solidFill>
                  </a:tcPr>
                </a:tc>
                <a:tc>
                  <a:txBody>
                    <a:bodyPr/>
                    <a:lstStyle/>
                    <a:p>
                      <a:pPr algn="ctr"/>
                      <a:endParaRPr lang="es-CO" sz="1100" b="0"/>
                    </a:p>
                  </a:txBody>
                  <a:tcPr>
                    <a:solidFill>
                      <a:schemeClr val="accent1">
                        <a:lumMod val="20000"/>
                        <a:lumOff val="80000"/>
                      </a:schemeClr>
                    </a:solidFill>
                  </a:tcPr>
                </a:tc>
                <a:extLst>
                  <a:ext uri="{0D108BD9-81ED-4DB2-BD59-A6C34878D82A}">
                    <a16:rowId xmlns:a16="http://schemas.microsoft.com/office/drawing/2014/main" val="1374887954"/>
                  </a:ext>
                </a:extLst>
              </a:tr>
              <a:tr h="325877">
                <a:tc>
                  <a:txBody>
                    <a:bodyPr/>
                    <a:lstStyle/>
                    <a:p>
                      <a:pPr algn="ctr"/>
                      <a:r>
                        <a:rPr lang="es-CO" sz="1100" b="0" dirty="0"/>
                        <a:t>2</a:t>
                      </a:r>
                    </a:p>
                  </a:txBody>
                  <a:tcPr>
                    <a:solidFill>
                      <a:schemeClr val="accent1">
                        <a:lumMod val="20000"/>
                        <a:lumOff val="80000"/>
                      </a:schemeClr>
                    </a:solidFill>
                  </a:tcPr>
                </a:tc>
                <a:tc>
                  <a:txBody>
                    <a:bodyPr/>
                    <a:lstStyle/>
                    <a:p>
                      <a:pPr algn="ctr"/>
                      <a:r>
                        <a:rPr lang="da-DK" sz="1100" b="0" dirty="0" err="1"/>
                        <a:t>Semana</a:t>
                      </a:r>
                      <a:r>
                        <a:rPr lang="da-DK" sz="1100" b="0" dirty="0"/>
                        <a:t> del 29/01</a:t>
                      </a:r>
                    </a:p>
                  </a:txBody>
                  <a:tcPr>
                    <a:solidFill>
                      <a:schemeClr val="accent1">
                        <a:lumMod val="20000"/>
                        <a:lumOff val="80000"/>
                      </a:schemeClr>
                    </a:solidFill>
                  </a:tcPr>
                </a:tc>
                <a:tc>
                  <a:txBody>
                    <a:bodyPr/>
                    <a:lstStyle/>
                    <a:p>
                      <a:r>
                        <a:rPr lang="es-CO" sz="1100" b="0" dirty="0"/>
                        <a:t>02 Arquitectura cliente/servidor - </a:t>
                      </a:r>
                      <a:r>
                        <a:rPr lang="es-CO" sz="1100" b="1" dirty="0"/>
                        <a:t>Tutorial 02a Diagrama de clases</a:t>
                      </a:r>
                    </a:p>
                  </a:txBody>
                  <a:tcPr>
                    <a:solidFill>
                      <a:schemeClr val="accent1">
                        <a:lumMod val="20000"/>
                        <a:lumOff val="80000"/>
                      </a:schemeClr>
                    </a:solidFill>
                  </a:tcPr>
                </a:tc>
                <a:tc>
                  <a:txBody>
                    <a:bodyPr/>
                    <a:lstStyle/>
                    <a:p>
                      <a:pPr algn="ctr"/>
                      <a:endParaRPr lang="es-CO" sz="1100" b="0"/>
                    </a:p>
                  </a:txBody>
                  <a:tcPr>
                    <a:solidFill>
                      <a:schemeClr val="accent1">
                        <a:lumMod val="20000"/>
                        <a:lumOff val="80000"/>
                      </a:schemeClr>
                    </a:solidFill>
                  </a:tcPr>
                </a:tc>
                <a:extLst>
                  <a:ext uri="{0D108BD9-81ED-4DB2-BD59-A6C34878D82A}">
                    <a16:rowId xmlns:a16="http://schemas.microsoft.com/office/drawing/2014/main" val="227038342"/>
                  </a:ext>
                </a:extLst>
              </a:tr>
              <a:tr h="332528">
                <a:tc>
                  <a:txBody>
                    <a:bodyPr/>
                    <a:lstStyle/>
                    <a:p>
                      <a:pPr algn="ctr"/>
                      <a:r>
                        <a:rPr lang="es-CO" sz="1100" b="0" dirty="0"/>
                        <a:t>3</a:t>
                      </a:r>
                    </a:p>
                  </a:txBody>
                  <a:tcPr>
                    <a:solidFill>
                      <a:schemeClr val="accent1">
                        <a:lumMod val="20000"/>
                        <a:lumOff val="80000"/>
                      </a:schemeClr>
                    </a:solidFill>
                  </a:tcPr>
                </a:tc>
                <a:tc>
                  <a:txBody>
                    <a:bodyPr/>
                    <a:lstStyle/>
                    <a:p>
                      <a:pPr algn="ctr"/>
                      <a:r>
                        <a:rPr lang="da-DK" sz="1100" b="0" dirty="0" err="1"/>
                        <a:t>Semana</a:t>
                      </a:r>
                      <a:r>
                        <a:rPr lang="da-DK" sz="1100" b="0" dirty="0"/>
                        <a:t> del 05/02</a:t>
                      </a:r>
                    </a:p>
                  </a:txBody>
                  <a:tcPr>
                    <a:solidFill>
                      <a:schemeClr val="accent1">
                        <a:lumMod val="20000"/>
                        <a:lumOff val="80000"/>
                      </a:schemeClr>
                    </a:solidFill>
                  </a:tcPr>
                </a:tc>
                <a:tc>
                  <a:txBody>
                    <a:bodyPr/>
                    <a:lstStyle/>
                    <a:p>
                      <a:pPr marL="0" marR="0" lvl="0" indent="0" algn="l" rtl="0" eaLnBrk="1" fontAlgn="auto" latinLnBrk="0" hangingPunct="1">
                        <a:lnSpc>
                          <a:spcPct val="100000"/>
                        </a:lnSpc>
                        <a:spcBef>
                          <a:spcPts val="0"/>
                        </a:spcBef>
                        <a:spcAft>
                          <a:spcPts val="0"/>
                        </a:spcAft>
                        <a:buClrTx/>
                        <a:buSzTx/>
                        <a:buFontTx/>
                        <a:buNone/>
                      </a:pPr>
                      <a:r>
                        <a:rPr lang="es-CO" sz="1100" b="0" dirty="0"/>
                        <a:t>03 Introducción Java – Retroalimentación proyectos </a:t>
                      </a:r>
                      <a:r>
                        <a:rPr lang="es-CO" sz="1100" b="0" i="0" u="none" strike="noStrike" noProof="0" dirty="0">
                          <a:solidFill>
                            <a:srgbClr val="000000"/>
                          </a:solidFill>
                          <a:latin typeface="Calibri"/>
                        </a:rPr>
                        <a:t>- </a:t>
                      </a:r>
                      <a:r>
                        <a:rPr lang="es-CO" sz="1100" b="1" i="0" u="none" strike="noStrike" noProof="0" dirty="0">
                          <a:solidFill>
                            <a:srgbClr val="000000"/>
                          </a:solidFill>
                          <a:latin typeface="Calibri"/>
                        </a:rPr>
                        <a:t>Tutorial 03a </a:t>
                      </a:r>
                      <a:r>
                        <a:rPr lang="es-CO" sz="1100" b="1" i="0" u="none" strike="noStrike" noProof="0" err="1">
                          <a:solidFill>
                            <a:srgbClr val="000000"/>
                          </a:solidFill>
                          <a:latin typeface="Calibri"/>
                        </a:rPr>
                        <a:t>Servlets</a:t>
                      </a:r>
                    </a:p>
                  </a:txBody>
                  <a:tcPr>
                    <a:solidFill>
                      <a:schemeClr val="accent1">
                        <a:lumMod val="20000"/>
                        <a:lumOff val="80000"/>
                      </a:schemeClr>
                    </a:solidFill>
                  </a:tcPr>
                </a:tc>
                <a:tc>
                  <a:txBody>
                    <a:bodyPr/>
                    <a:lstStyle/>
                    <a:p>
                      <a:pPr algn="ctr"/>
                      <a:endParaRPr lang="es-CO" sz="1100" b="0"/>
                    </a:p>
                  </a:txBody>
                  <a:tcPr>
                    <a:solidFill>
                      <a:schemeClr val="accent1">
                        <a:lumMod val="20000"/>
                        <a:lumOff val="80000"/>
                      </a:schemeClr>
                    </a:solidFill>
                  </a:tcPr>
                </a:tc>
                <a:extLst>
                  <a:ext uri="{0D108BD9-81ED-4DB2-BD59-A6C34878D82A}">
                    <a16:rowId xmlns:a16="http://schemas.microsoft.com/office/drawing/2014/main" val="3558584529"/>
                  </a:ext>
                </a:extLst>
              </a:tr>
              <a:tr h="325877">
                <a:tc>
                  <a:txBody>
                    <a:bodyPr/>
                    <a:lstStyle/>
                    <a:p>
                      <a:pPr algn="ctr"/>
                      <a:r>
                        <a:rPr lang="es-CO" sz="1100" b="0" dirty="0"/>
                        <a:t>4</a:t>
                      </a:r>
                    </a:p>
                  </a:txBody>
                  <a:tcPr>
                    <a:solidFill>
                      <a:schemeClr val="accent1">
                        <a:lumMod val="20000"/>
                        <a:lumOff val="80000"/>
                      </a:schemeClr>
                    </a:solidFill>
                  </a:tcPr>
                </a:tc>
                <a:tc>
                  <a:txBody>
                    <a:bodyPr/>
                    <a:lstStyle/>
                    <a:p>
                      <a:pPr algn="ctr"/>
                      <a:r>
                        <a:rPr lang="da-DK" sz="1100" b="0" dirty="0" err="1"/>
                        <a:t>Semana</a:t>
                      </a:r>
                      <a:r>
                        <a:rPr lang="da-DK" sz="1100" b="0" dirty="0"/>
                        <a:t> del 12/02</a:t>
                      </a:r>
                    </a:p>
                  </a:txBody>
                  <a:tcPr>
                    <a:solidFill>
                      <a:schemeClr val="accent1">
                        <a:lumMod val="20000"/>
                        <a:lumOff val="80000"/>
                      </a:schemeClr>
                    </a:solidFill>
                  </a:tcPr>
                </a:tc>
                <a:tc>
                  <a:txBody>
                    <a:bodyPr/>
                    <a:lstStyle/>
                    <a:p>
                      <a:pPr marL="0" marR="0" lvl="0" indent="0" algn="l" rtl="0" eaLnBrk="1" fontAlgn="auto" latinLnBrk="0" hangingPunct="1">
                        <a:lnSpc>
                          <a:spcPct val="100000"/>
                        </a:lnSpc>
                        <a:spcBef>
                          <a:spcPts val="0"/>
                        </a:spcBef>
                        <a:spcAft>
                          <a:spcPts val="0"/>
                        </a:spcAft>
                        <a:buClrTx/>
                        <a:buSzTx/>
                        <a:buFontTx/>
                        <a:buNone/>
                      </a:pPr>
                      <a:r>
                        <a:rPr lang="es-CO" sz="1100" b="0" dirty="0"/>
                        <a:t>04 </a:t>
                      </a:r>
                      <a:r>
                        <a:rPr lang="es-CO" sz="1100" b="0" dirty="0" err="1"/>
                        <a:t>Frameworks</a:t>
                      </a:r>
                      <a:r>
                        <a:rPr lang="es-CO" sz="1100" b="0" dirty="0"/>
                        <a:t> – </a:t>
                      </a:r>
                      <a:r>
                        <a:rPr lang="es-CO" sz="1100" b="1" dirty="0"/>
                        <a:t>Tutorial 05 Spring </a:t>
                      </a:r>
                      <a:r>
                        <a:rPr lang="es-CO" sz="1100" b="1" dirty="0" err="1"/>
                        <a:t>Boot</a:t>
                      </a:r>
                      <a:r>
                        <a:rPr lang="es-CO" sz="1100" b="1" dirty="0"/>
                        <a:t> vista/controlador</a:t>
                      </a:r>
                    </a:p>
                  </a:txBody>
                  <a:tcPr>
                    <a:solidFill>
                      <a:schemeClr val="accent1">
                        <a:lumMod val="20000"/>
                        <a:lumOff val="80000"/>
                      </a:schemeClr>
                    </a:solidFill>
                  </a:tcPr>
                </a:tc>
                <a:tc>
                  <a:txBody>
                    <a:bodyPr/>
                    <a:lstStyle/>
                    <a:p>
                      <a:pPr algn="ctr"/>
                      <a:endParaRPr lang="es-CO" sz="1100" b="0"/>
                    </a:p>
                  </a:txBody>
                  <a:tcPr>
                    <a:solidFill>
                      <a:schemeClr val="accent1">
                        <a:lumMod val="20000"/>
                        <a:lumOff val="80000"/>
                      </a:schemeClr>
                    </a:solidFill>
                  </a:tcPr>
                </a:tc>
                <a:extLst>
                  <a:ext uri="{0D108BD9-81ED-4DB2-BD59-A6C34878D82A}">
                    <a16:rowId xmlns:a16="http://schemas.microsoft.com/office/drawing/2014/main" val="41971882"/>
                  </a:ext>
                </a:extLst>
              </a:tr>
              <a:tr h="325877">
                <a:tc>
                  <a:txBody>
                    <a:bodyPr/>
                    <a:lstStyle/>
                    <a:p>
                      <a:pPr algn="ctr"/>
                      <a:r>
                        <a:rPr lang="es-CO" sz="1100" b="0" dirty="0"/>
                        <a:t>5</a:t>
                      </a:r>
                    </a:p>
                  </a:txBody>
                  <a:tcPr>
                    <a:solidFill>
                      <a:srgbClr val="FCD4D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sz="1100" b="0" dirty="0" err="1"/>
                        <a:t>Semana</a:t>
                      </a:r>
                      <a:r>
                        <a:rPr lang="da-DK" sz="1100" b="0" dirty="0"/>
                        <a:t> del 19/02</a:t>
                      </a:r>
                    </a:p>
                  </a:txBody>
                  <a:tcPr>
                    <a:solidFill>
                      <a:srgbClr val="FCD4D9"/>
                    </a:solidFill>
                  </a:tcPr>
                </a:tc>
                <a:tc>
                  <a:txBody>
                    <a:bodyPr/>
                    <a:lstStyle/>
                    <a:p>
                      <a:pPr marL="0" marR="0" lvl="0" indent="0" algn="l" rtl="0" eaLnBrk="1" fontAlgn="auto" latinLnBrk="0" hangingPunct="1">
                        <a:lnSpc>
                          <a:spcPct val="100000"/>
                        </a:lnSpc>
                        <a:spcBef>
                          <a:spcPts val="0"/>
                        </a:spcBef>
                        <a:spcAft>
                          <a:spcPts val="0"/>
                        </a:spcAft>
                        <a:buClrTx/>
                        <a:buSzTx/>
                        <a:buFontTx/>
                        <a:buNone/>
                      </a:pPr>
                      <a:r>
                        <a:rPr lang="es-CO" sz="1100" b="0" dirty="0"/>
                        <a:t>06 Spring </a:t>
                      </a:r>
                      <a:r>
                        <a:rPr lang="es-CO" sz="1100" b="0" dirty="0" err="1"/>
                        <a:t>Boot</a:t>
                      </a:r>
                      <a:r>
                        <a:rPr lang="es-CO" sz="1100" b="0" dirty="0"/>
                        <a:t> vista/controlador – </a:t>
                      </a:r>
                      <a:r>
                        <a:rPr lang="es-CO" sz="1100" b="1" dirty="0"/>
                        <a:t>Tutorial 07 Spring </a:t>
                      </a:r>
                      <a:r>
                        <a:rPr lang="es-CO" sz="1100" b="1" dirty="0" err="1"/>
                        <a:t>Boot</a:t>
                      </a:r>
                      <a:r>
                        <a:rPr lang="es-CO" sz="1100" b="1" dirty="0"/>
                        <a:t> modelos</a:t>
                      </a:r>
                    </a:p>
                  </a:txBody>
                  <a:tcPr>
                    <a:solidFill>
                      <a:srgbClr val="FCD4D9"/>
                    </a:solidFill>
                  </a:tcPr>
                </a:tc>
                <a:tc>
                  <a:txBody>
                    <a:bodyPr/>
                    <a:lstStyle/>
                    <a:p>
                      <a:pPr algn="ctr"/>
                      <a:endParaRPr lang="es-CO" sz="1100" b="0"/>
                    </a:p>
                  </a:txBody>
                  <a:tcPr>
                    <a:solidFill>
                      <a:srgbClr val="FCD4D9"/>
                    </a:solidFill>
                  </a:tcPr>
                </a:tc>
                <a:extLst>
                  <a:ext uri="{0D108BD9-81ED-4DB2-BD59-A6C34878D82A}">
                    <a16:rowId xmlns:a16="http://schemas.microsoft.com/office/drawing/2014/main" val="661419100"/>
                  </a:ext>
                </a:extLst>
              </a:tr>
              <a:tr h="325877">
                <a:tc>
                  <a:txBody>
                    <a:bodyPr/>
                    <a:lstStyle/>
                    <a:p>
                      <a:pPr algn="ctr"/>
                      <a:r>
                        <a:rPr lang="es-CO" sz="1100" b="0" dirty="0"/>
                        <a:t>6</a:t>
                      </a:r>
                    </a:p>
                  </a:txBody>
                  <a:tcPr>
                    <a:solidFill>
                      <a:schemeClr val="accent1">
                        <a:lumMod val="20000"/>
                        <a:lumOff val="80000"/>
                      </a:schemeClr>
                    </a:solidFill>
                  </a:tcPr>
                </a:tc>
                <a:tc>
                  <a:txBody>
                    <a:bodyPr/>
                    <a:lstStyle/>
                    <a:p>
                      <a:pPr algn="ctr"/>
                      <a:r>
                        <a:rPr lang="da-DK" sz="1100" b="0" dirty="0" err="1"/>
                        <a:t>Semana</a:t>
                      </a:r>
                      <a:r>
                        <a:rPr lang="da-DK" sz="1100" b="0" dirty="0"/>
                        <a:t> del 26/02</a:t>
                      </a:r>
                    </a:p>
                  </a:txBody>
                  <a:tcPr>
                    <a:solidFill>
                      <a:schemeClr val="accent1">
                        <a:lumMod val="20000"/>
                        <a:lumOff val="80000"/>
                      </a:schemeClr>
                    </a:solidFill>
                  </a:tcPr>
                </a:tc>
                <a:tc>
                  <a:txBody>
                    <a:bodyPr/>
                    <a:lstStyle/>
                    <a:p>
                      <a:pPr marL="0" marR="0" lvl="0" indent="0" algn="l" rtl="0" eaLnBrk="1" fontAlgn="auto" latinLnBrk="0" hangingPunct="1">
                        <a:lnSpc>
                          <a:spcPct val="100000"/>
                        </a:lnSpc>
                        <a:spcBef>
                          <a:spcPts val="0"/>
                        </a:spcBef>
                        <a:spcAft>
                          <a:spcPts val="0"/>
                        </a:spcAft>
                        <a:buClrTx/>
                        <a:buSzTx/>
                        <a:buFontTx/>
                        <a:buNone/>
                      </a:pPr>
                      <a:r>
                        <a:rPr lang="es-CO" sz="1100" b="0" dirty="0"/>
                        <a:t>08 Spring </a:t>
                      </a:r>
                      <a:r>
                        <a:rPr lang="es-CO" sz="1100" b="0" dirty="0" err="1"/>
                        <a:t>Boot</a:t>
                      </a:r>
                      <a:r>
                        <a:rPr lang="es-CO" sz="1100" b="0" dirty="0"/>
                        <a:t> modelos – Tutorial 09 dependencias y </a:t>
                      </a:r>
                      <a:r>
                        <a:rPr lang="es-CO" sz="1100" b="0" dirty="0" err="1"/>
                        <a:t>session</a:t>
                      </a:r>
                      <a:endParaRPr lang="es-CO" sz="1100" b="0" dirty="0"/>
                    </a:p>
                  </a:txBody>
                  <a:tcPr>
                    <a:solidFill>
                      <a:schemeClr val="accent1">
                        <a:lumMod val="20000"/>
                        <a:lumOff val="8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CO" sz="1100" b="1" dirty="0"/>
                        <a:t>Taller 1 (10%)</a:t>
                      </a:r>
                    </a:p>
                  </a:txBody>
                  <a:tcPr>
                    <a:solidFill>
                      <a:schemeClr val="accent1">
                        <a:lumMod val="20000"/>
                        <a:lumOff val="80000"/>
                      </a:schemeClr>
                    </a:solidFill>
                  </a:tcPr>
                </a:tc>
                <a:extLst>
                  <a:ext uri="{0D108BD9-81ED-4DB2-BD59-A6C34878D82A}">
                    <a16:rowId xmlns:a16="http://schemas.microsoft.com/office/drawing/2014/main" val="632553718"/>
                  </a:ext>
                </a:extLst>
              </a:tr>
              <a:tr h="352480">
                <a:tc>
                  <a:txBody>
                    <a:bodyPr/>
                    <a:lstStyle/>
                    <a:p>
                      <a:pPr algn="ctr"/>
                      <a:r>
                        <a:rPr lang="es-CO" sz="1100" b="0" dirty="0"/>
                        <a:t>7</a:t>
                      </a:r>
                    </a:p>
                  </a:txBody>
                  <a:tcPr>
                    <a:solidFill>
                      <a:schemeClr val="accent1">
                        <a:lumMod val="20000"/>
                        <a:lumOff val="80000"/>
                      </a:schemeClr>
                    </a:solidFill>
                  </a:tcPr>
                </a:tc>
                <a:tc>
                  <a:txBody>
                    <a:bodyPr/>
                    <a:lstStyle/>
                    <a:p>
                      <a:pPr algn="ctr"/>
                      <a:r>
                        <a:rPr lang="da-DK" sz="1100" b="0" dirty="0" err="1"/>
                        <a:t>Semana</a:t>
                      </a:r>
                      <a:r>
                        <a:rPr lang="da-DK" sz="1100" b="0" dirty="0"/>
                        <a:t> del 05/03</a:t>
                      </a:r>
                    </a:p>
                  </a:txBody>
                  <a:tcPr>
                    <a:solidFill>
                      <a:schemeClr val="accent1">
                        <a:lumMod val="20000"/>
                        <a:lumOff val="80000"/>
                      </a:schemeClr>
                    </a:solidFill>
                  </a:tcPr>
                </a:tc>
                <a:tc>
                  <a:txBody>
                    <a:bodyPr/>
                    <a:lstStyle/>
                    <a:p>
                      <a:r>
                        <a:rPr lang="es-CO" sz="1100" b="0" dirty="0"/>
                        <a:t>Dependencias y </a:t>
                      </a:r>
                      <a:r>
                        <a:rPr lang="es-CO" sz="1100" b="0" dirty="0" err="1"/>
                        <a:t>session</a:t>
                      </a:r>
                      <a:r>
                        <a:rPr lang="es-CO" sz="1100" b="0" dirty="0"/>
                        <a:t> – Solución dudas</a:t>
                      </a:r>
                    </a:p>
                  </a:txBody>
                  <a:tcPr>
                    <a:solidFill>
                      <a:schemeClr val="accent1">
                        <a:lumMod val="20000"/>
                        <a:lumOff val="8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s-CO" sz="1100" b="1"/>
                    </a:p>
                  </a:txBody>
                  <a:tcPr>
                    <a:solidFill>
                      <a:schemeClr val="accent1">
                        <a:lumMod val="20000"/>
                        <a:lumOff val="80000"/>
                      </a:schemeClr>
                    </a:solidFill>
                  </a:tcPr>
                </a:tc>
                <a:extLst>
                  <a:ext uri="{0D108BD9-81ED-4DB2-BD59-A6C34878D82A}">
                    <a16:rowId xmlns:a16="http://schemas.microsoft.com/office/drawing/2014/main" val="3906473999"/>
                  </a:ext>
                </a:extLst>
              </a:tr>
              <a:tr h="325877">
                <a:tc>
                  <a:txBody>
                    <a:bodyPr/>
                    <a:lstStyle/>
                    <a:p>
                      <a:pPr algn="ctr"/>
                      <a:r>
                        <a:rPr lang="es-CO" sz="1100" b="0" dirty="0"/>
                        <a:t>8</a:t>
                      </a:r>
                    </a:p>
                  </a:txBody>
                  <a:tcPr>
                    <a:solidFill>
                      <a:schemeClr val="accent1">
                        <a:lumMod val="20000"/>
                        <a:lumOff val="80000"/>
                      </a:schemeClr>
                    </a:solidFill>
                  </a:tcPr>
                </a:tc>
                <a:tc>
                  <a:txBody>
                    <a:bodyPr/>
                    <a:lstStyle/>
                    <a:p>
                      <a:pPr algn="ctr"/>
                      <a:r>
                        <a:rPr lang="da-DK" sz="1100" b="0" dirty="0" err="1"/>
                        <a:t>Semana</a:t>
                      </a:r>
                      <a:r>
                        <a:rPr lang="da-DK" sz="1100" b="0" dirty="0"/>
                        <a:t> del 12/03</a:t>
                      </a:r>
                    </a:p>
                  </a:txBody>
                  <a:tcPr>
                    <a:solidFill>
                      <a:schemeClr val="accent1">
                        <a:lumMod val="20000"/>
                        <a:lumOff val="80000"/>
                      </a:schemeClr>
                    </a:solidFill>
                  </a:tcPr>
                </a:tc>
                <a:tc>
                  <a:txBody>
                    <a:bodyPr/>
                    <a:lstStyle/>
                    <a:p>
                      <a:r>
                        <a:rPr lang="es-CO" sz="1100" b="1" dirty="0"/>
                        <a:t>Parcial 1</a:t>
                      </a:r>
                    </a:p>
                  </a:txBody>
                  <a:tcPr>
                    <a:solidFill>
                      <a:schemeClr val="accent1">
                        <a:lumMod val="20000"/>
                        <a:lumOff val="8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CO" sz="1100" b="1" dirty="0"/>
                        <a:t>Parcial 1 (20%)</a:t>
                      </a:r>
                    </a:p>
                  </a:txBody>
                  <a:tcPr>
                    <a:solidFill>
                      <a:schemeClr val="accent1">
                        <a:lumMod val="20000"/>
                        <a:lumOff val="80000"/>
                      </a:schemeClr>
                    </a:solidFill>
                  </a:tcPr>
                </a:tc>
                <a:extLst>
                  <a:ext uri="{0D108BD9-81ED-4DB2-BD59-A6C34878D82A}">
                    <a16:rowId xmlns:a16="http://schemas.microsoft.com/office/drawing/2014/main" val="3362267477"/>
                  </a:ext>
                </a:extLst>
              </a:tr>
              <a:tr h="325877">
                <a:tc>
                  <a:txBody>
                    <a:bodyPr/>
                    <a:lstStyle/>
                    <a:p>
                      <a:pPr algn="ctr"/>
                      <a:r>
                        <a:rPr lang="es-CO" sz="1100" b="0" dirty="0"/>
                        <a:t>9</a:t>
                      </a:r>
                    </a:p>
                  </a:txBody>
                  <a:tcPr>
                    <a:solidFill>
                      <a:schemeClr val="accent1">
                        <a:lumMod val="20000"/>
                        <a:lumOff val="80000"/>
                      </a:schemeClr>
                    </a:solidFill>
                  </a:tcPr>
                </a:tc>
                <a:tc>
                  <a:txBody>
                    <a:bodyPr/>
                    <a:lstStyle/>
                    <a:p>
                      <a:pPr algn="ctr"/>
                      <a:r>
                        <a:rPr lang="da-DK" sz="1100" b="0" dirty="0" err="1"/>
                        <a:t>Semana</a:t>
                      </a:r>
                      <a:r>
                        <a:rPr lang="da-DK" sz="1100" b="0" dirty="0"/>
                        <a:t> del 19/03</a:t>
                      </a:r>
                    </a:p>
                  </a:txBody>
                  <a:tcPr>
                    <a:solidFill>
                      <a:schemeClr val="accent1">
                        <a:lumMod val="20000"/>
                        <a:lumOff val="8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O" sz="1100" b="0" dirty="0"/>
                        <a:t>Sustentaciones Proyecto Parte 1</a:t>
                      </a:r>
                    </a:p>
                  </a:txBody>
                  <a:tcPr>
                    <a:solidFill>
                      <a:schemeClr val="accent1">
                        <a:lumMod val="20000"/>
                        <a:lumOff val="8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CO" sz="1100" b="1" dirty="0"/>
                        <a:t>Proyecto P1 (20%)</a:t>
                      </a:r>
                    </a:p>
                  </a:txBody>
                  <a:tcPr>
                    <a:solidFill>
                      <a:schemeClr val="accent1">
                        <a:lumMod val="20000"/>
                        <a:lumOff val="80000"/>
                      </a:schemeClr>
                    </a:solidFill>
                  </a:tcPr>
                </a:tc>
                <a:extLst>
                  <a:ext uri="{0D108BD9-81ED-4DB2-BD59-A6C34878D82A}">
                    <a16:rowId xmlns:a16="http://schemas.microsoft.com/office/drawing/2014/main" val="4121379270"/>
                  </a:ext>
                </a:extLst>
              </a:tr>
              <a:tr h="325877">
                <a:tc>
                  <a:txBody>
                    <a:bodyPr/>
                    <a:lstStyle/>
                    <a:p>
                      <a:pPr algn="ctr"/>
                      <a:r>
                        <a:rPr lang="es-CO" sz="1100" b="0" dirty="0"/>
                        <a:t>10</a:t>
                      </a:r>
                    </a:p>
                  </a:txBody>
                  <a:tcPr>
                    <a:solidFill>
                      <a:schemeClr val="accent1">
                        <a:lumMod val="20000"/>
                        <a:lumOff val="80000"/>
                      </a:schemeClr>
                    </a:solidFill>
                  </a:tcPr>
                </a:tc>
                <a:tc>
                  <a:txBody>
                    <a:bodyPr/>
                    <a:lstStyle/>
                    <a:p>
                      <a:pPr algn="ctr"/>
                      <a:r>
                        <a:rPr lang="da-DK" sz="1100" b="0" dirty="0" err="1"/>
                        <a:t>Semana</a:t>
                      </a:r>
                      <a:r>
                        <a:rPr lang="da-DK" sz="1100" b="0" dirty="0"/>
                        <a:t> del 26/03</a:t>
                      </a:r>
                    </a:p>
                  </a:txBody>
                  <a:tcPr>
                    <a:solidFill>
                      <a:schemeClr val="accent1">
                        <a:lumMod val="20000"/>
                        <a:lumOff val="80000"/>
                      </a:schemeClr>
                    </a:solidFill>
                  </a:tcPr>
                </a:tc>
                <a:tc>
                  <a:txBody>
                    <a:bodyPr/>
                    <a:lstStyle/>
                    <a:p>
                      <a:r>
                        <a:rPr lang="es-CO" sz="1100" b="0" dirty="0"/>
                        <a:t>SOA – Tutorial Spring </a:t>
                      </a:r>
                      <a:r>
                        <a:rPr lang="es-CO" sz="1100" b="0" dirty="0" err="1"/>
                        <a:t>Boot</a:t>
                      </a:r>
                      <a:r>
                        <a:rPr lang="es-CO" sz="1100" b="0" dirty="0"/>
                        <a:t> servicios</a:t>
                      </a:r>
                    </a:p>
                  </a:txBody>
                  <a:tcPr>
                    <a:solidFill>
                      <a:schemeClr val="accent1">
                        <a:lumMod val="20000"/>
                        <a:lumOff val="80000"/>
                      </a:schemeClr>
                    </a:solidFill>
                  </a:tcPr>
                </a:tc>
                <a:tc>
                  <a:txBody>
                    <a:bodyPr/>
                    <a:lstStyle/>
                    <a:p>
                      <a:pPr algn="ctr"/>
                      <a:endParaRPr lang="es-CO" sz="1100" b="1"/>
                    </a:p>
                  </a:txBody>
                  <a:tcPr>
                    <a:solidFill>
                      <a:schemeClr val="accent1">
                        <a:lumMod val="20000"/>
                        <a:lumOff val="80000"/>
                      </a:schemeClr>
                    </a:solidFill>
                  </a:tcPr>
                </a:tc>
                <a:extLst>
                  <a:ext uri="{0D108BD9-81ED-4DB2-BD59-A6C34878D82A}">
                    <a16:rowId xmlns:a16="http://schemas.microsoft.com/office/drawing/2014/main" val="3857255933"/>
                  </a:ext>
                </a:extLst>
              </a:tr>
              <a:tr h="352480">
                <a:tc>
                  <a:txBody>
                    <a:bodyPr/>
                    <a:lstStyle/>
                    <a:p>
                      <a:pPr algn="ctr"/>
                      <a:r>
                        <a:rPr lang="es-CO" sz="1100" b="0" dirty="0"/>
                        <a:t>11</a:t>
                      </a:r>
                    </a:p>
                  </a:txBody>
                  <a:tcPr>
                    <a:solidFill>
                      <a:schemeClr val="accent1">
                        <a:lumMod val="20000"/>
                        <a:lumOff val="80000"/>
                      </a:schemeClr>
                    </a:solidFill>
                  </a:tcPr>
                </a:tc>
                <a:tc>
                  <a:txBody>
                    <a:bodyPr/>
                    <a:lstStyle/>
                    <a:p>
                      <a:pPr algn="ctr"/>
                      <a:r>
                        <a:rPr lang="da-DK" sz="1100" b="0" dirty="0" err="1">
                          <a:solidFill>
                            <a:schemeClr val="tx1"/>
                          </a:solidFill>
                        </a:rPr>
                        <a:t>Semana</a:t>
                      </a:r>
                      <a:r>
                        <a:rPr lang="da-DK" sz="1100" b="0" dirty="0">
                          <a:solidFill>
                            <a:schemeClr val="tx1"/>
                          </a:solidFill>
                        </a:rPr>
                        <a:t> del 02/04</a:t>
                      </a:r>
                    </a:p>
                  </a:txBody>
                  <a:tcPr>
                    <a:solidFill>
                      <a:schemeClr val="accent1">
                        <a:lumMod val="20000"/>
                        <a:lumOff val="80000"/>
                      </a:schemeClr>
                    </a:solidFill>
                  </a:tcPr>
                </a:tc>
                <a:tc>
                  <a:txBody>
                    <a:bodyPr/>
                    <a:lstStyle/>
                    <a:p>
                      <a:pPr marL="0" marR="0" lvl="0" indent="0" algn="l" rtl="0" eaLnBrk="1" fontAlgn="auto" latinLnBrk="0" hangingPunct="1">
                        <a:lnSpc>
                          <a:spcPct val="100000"/>
                        </a:lnSpc>
                        <a:spcBef>
                          <a:spcPts val="0"/>
                        </a:spcBef>
                        <a:spcAft>
                          <a:spcPts val="0"/>
                        </a:spcAft>
                        <a:buClrTx/>
                        <a:buSzTx/>
                        <a:buFontTx/>
                        <a:buNone/>
                      </a:pPr>
                      <a:r>
                        <a:rPr lang="es-CO" sz="1100" b="0" dirty="0"/>
                        <a:t>Spring </a:t>
                      </a:r>
                      <a:r>
                        <a:rPr lang="es-CO" sz="1100" b="0" dirty="0" err="1"/>
                        <a:t>Boot</a:t>
                      </a:r>
                      <a:r>
                        <a:rPr lang="es-CO" sz="1100" b="0" dirty="0"/>
                        <a:t> servicios – Tutorial Spring </a:t>
                      </a:r>
                      <a:r>
                        <a:rPr lang="es-CO" sz="1100" b="0" dirty="0" err="1"/>
                        <a:t>Boot</a:t>
                      </a:r>
                      <a:r>
                        <a:rPr lang="es-CO" sz="1100" b="0" dirty="0"/>
                        <a:t> Docker</a:t>
                      </a:r>
                    </a:p>
                  </a:txBody>
                  <a:tcPr>
                    <a:solidFill>
                      <a:schemeClr val="accent1">
                        <a:lumMod val="20000"/>
                        <a:lumOff val="8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s-CO" sz="1100" b="1"/>
                    </a:p>
                  </a:txBody>
                  <a:tcPr>
                    <a:solidFill>
                      <a:schemeClr val="accent1">
                        <a:lumMod val="20000"/>
                        <a:lumOff val="80000"/>
                      </a:schemeClr>
                    </a:solidFill>
                  </a:tcPr>
                </a:tc>
                <a:extLst>
                  <a:ext uri="{0D108BD9-81ED-4DB2-BD59-A6C34878D82A}">
                    <a16:rowId xmlns:a16="http://schemas.microsoft.com/office/drawing/2014/main" val="12280728"/>
                  </a:ext>
                </a:extLst>
              </a:tr>
              <a:tr h="325877">
                <a:tc>
                  <a:txBody>
                    <a:bodyPr/>
                    <a:lstStyle/>
                    <a:p>
                      <a:pPr algn="ctr"/>
                      <a:r>
                        <a:rPr lang="es-CO" sz="1100" b="0" dirty="0"/>
                        <a:t>12</a:t>
                      </a:r>
                    </a:p>
                  </a:txBody>
                  <a:tcPr>
                    <a:solidFill>
                      <a:schemeClr val="accent1">
                        <a:lumMod val="20000"/>
                        <a:lumOff val="80000"/>
                      </a:schemeClr>
                    </a:solidFill>
                  </a:tcPr>
                </a:tc>
                <a:tc>
                  <a:txBody>
                    <a:bodyPr/>
                    <a:lstStyle/>
                    <a:p>
                      <a:pPr algn="ctr"/>
                      <a:r>
                        <a:rPr lang="da-DK" sz="1100" b="0" dirty="0" err="1"/>
                        <a:t>Semana</a:t>
                      </a:r>
                      <a:r>
                        <a:rPr lang="da-DK" sz="1100" b="0" dirty="0"/>
                        <a:t> del 09/04</a:t>
                      </a:r>
                    </a:p>
                  </a:txBody>
                  <a:tcPr>
                    <a:solidFill>
                      <a:schemeClr val="accent1">
                        <a:lumMod val="20000"/>
                        <a:lumOff val="8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O" sz="1100" b="0" dirty="0"/>
                        <a:t>Contenedores – Tutorial </a:t>
                      </a:r>
                      <a:r>
                        <a:rPr lang="es-CO" sz="1100" b="0" dirty="0" err="1"/>
                        <a:t>ExpressJs</a:t>
                      </a:r>
                      <a:endParaRPr lang="es-CO" sz="1100" b="0" dirty="0"/>
                    </a:p>
                  </a:txBody>
                  <a:tcPr>
                    <a:solidFill>
                      <a:schemeClr val="accent1">
                        <a:lumMod val="20000"/>
                        <a:lumOff val="80000"/>
                      </a:schemeClr>
                    </a:solidFill>
                  </a:tcPr>
                </a:tc>
                <a:tc>
                  <a:txBody>
                    <a:bodyPr/>
                    <a:lstStyle/>
                    <a:p>
                      <a:pPr algn="ctr"/>
                      <a:endParaRPr lang="es-CO" sz="1100" b="1"/>
                    </a:p>
                  </a:txBody>
                  <a:tcPr>
                    <a:solidFill>
                      <a:schemeClr val="accent1">
                        <a:lumMod val="20000"/>
                        <a:lumOff val="80000"/>
                      </a:schemeClr>
                    </a:solidFill>
                  </a:tcPr>
                </a:tc>
                <a:extLst>
                  <a:ext uri="{0D108BD9-81ED-4DB2-BD59-A6C34878D82A}">
                    <a16:rowId xmlns:a16="http://schemas.microsoft.com/office/drawing/2014/main" val="1463214694"/>
                  </a:ext>
                </a:extLst>
              </a:tr>
              <a:tr h="325877">
                <a:tc>
                  <a:txBody>
                    <a:bodyPr/>
                    <a:lstStyle/>
                    <a:p>
                      <a:pPr algn="ctr"/>
                      <a:r>
                        <a:rPr lang="es-CO" sz="1100" b="0" dirty="0"/>
                        <a:t>-</a:t>
                      </a:r>
                    </a:p>
                  </a:txBody>
                  <a:tcPr>
                    <a:solidFill>
                      <a:schemeClr val="accent6">
                        <a:lumMod val="20000"/>
                        <a:lumOff val="80000"/>
                      </a:schemeClr>
                    </a:solidFill>
                  </a:tcPr>
                </a:tc>
                <a:tc>
                  <a:txBody>
                    <a:bodyPr/>
                    <a:lstStyle/>
                    <a:p>
                      <a:pPr algn="ctr"/>
                      <a:r>
                        <a:rPr lang="da-DK" sz="1100" b="0" dirty="0" err="1"/>
                        <a:t>Semana</a:t>
                      </a:r>
                      <a:r>
                        <a:rPr lang="da-DK" sz="1100" b="0" dirty="0"/>
                        <a:t> del 16/04</a:t>
                      </a:r>
                    </a:p>
                  </a:txBody>
                  <a:tcPr>
                    <a:solidFill>
                      <a:schemeClr val="accent6">
                        <a:lumMod val="20000"/>
                        <a:lumOff val="8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O" sz="1100" b="0" dirty="0"/>
                        <a:t>Semana de receso</a:t>
                      </a:r>
                    </a:p>
                  </a:txBody>
                  <a:tcPr>
                    <a:solidFill>
                      <a:schemeClr val="accent6">
                        <a:lumMod val="20000"/>
                        <a:lumOff val="80000"/>
                      </a:schemeClr>
                    </a:solidFill>
                  </a:tcPr>
                </a:tc>
                <a:tc>
                  <a:txBody>
                    <a:bodyPr/>
                    <a:lstStyle/>
                    <a:p>
                      <a:pPr algn="ctr"/>
                      <a:endParaRPr lang="es-CO" sz="1100" b="1"/>
                    </a:p>
                  </a:txBody>
                  <a:tcPr>
                    <a:solidFill>
                      <a:schemeClr val="accent6">
                        <a:lumMod val="20000"/>
                        <a:lumOff val="80000"/>
                      </a:schemeClr>
                    </a:solidFill>
                  </a:tcPr>
                </a:tc>
                <a:extLst>
                  <a:ext uri="{0D108BD9-81ED-4DB2-BD59-A6C34878D82A}">
                    <a16:rowId xmlns:a16="http://schemas.microsoft.com/office/drawing/2014/main" val="1899641730"/>
                  </a:ext>
                </a:extLst>
              </a:tr>
              <a:tr h="325877">
                <a:tc>
                  <a:txBody>
                    <a:bodyPr/>
                    <a:lstStyle/>
                    <a:p>
                      <a:pPr algn="ctr"/>
                      <a:r>
                        <a:rPr lang="es-CO" sz="1100" b="0" dirty="0"/>
                        <a:t>13</a:t>
                      </a: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sz="1100" b="0" dirty="0" err="1"/>
                        <a:t>Semana</a:t>
                      </a:r>
                      <a:r>
                        <a:rPr lang="da-DK" sz="1100" b="0" dirty="0"/>
                        <a:t> del 23/04</a:t>
                      </a:r>
                    </a:p>
                  </a:txBody>
                  <a:tcPr>
                    <a:solidFill>
                      <a:schemeClr val="accent1">
                        <a:lumMod val="20000"/>
                        <a:lumOff val="80000"/>
                      </a:schemeClr>
                    </a:solidFill>
                  </a:tcPr>
                </a:tc>
                <a:tc>
                  <a:txBody>
                    <a:bodyPr/>
                    <a:lstStyle/>
                    <a:p>
                      <a:r>
                        <a:rPr lang="es-CO" sz="1100" b="0" dirty="0" err="1"/>
                        <a:t>Microframeworks</a:t>
                      </a:r>
                      <a:r>
                        <a:rPr lang="es-CO" sz="1100" b="0" dirty="0"/>
                        <a:t> – Tutorial microservicios</a:t>
                      </a:r>
                    </a:p>
                  </a:txBody>
                  <a:tcPr>
                    <a:solidFill>
                      <a:schemeClr val="accent1">
                        <a:lumMod val="20000"/>
                        <a:lumOff val="8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s-CO" sz="1100" b="1"/>
                    </a:p>
                  </a:txBody>
                  <a:tcPr>
                    <a:solidFill>
                      <a:schemeClr val="accent1">
                        <a:lumMod val="20000"/>
                        <a:lumOff val="80000"/>
                      </a:schemeClr>
                    </a:solidFill>
                  </a:tcPr>
                </a:tc>
                <a:extLst>
                  <a:ext uri="{0D108BD9-81ED-4DB2-BD59-A6C34878D82A}">
                    <a16:rowId xmlns:a16="http://schemas.microsoft.com/office/drawing/2014/main" val="85208055"/>
                  </a:ext>
                </a:extLst>
              </a:tr>
              <a:tr h="325877">
                <a:tc>
                  <a:txBody>
                    <a:bodyPr/>
                    <a:lstStyle/>
                    <a:p>
                      <a:pPr algn="ctr"/>
                      <a:r>
                        <a:rPr lang="es-CO" sz="1100" b="0" dirty="0"/>
                        <a:t>14</a:t>
                      </a: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sz="1100" b="0" dirty="0" err="1"/>
                        <a:t>Semana</a:t>
                      </a:r>
                      <a:r>
                        <a:rPr lang="da-DK" sz="1100" b="0" dirty="0"/>
                        <a:t> del 30/04</a:t>
                      </a:r>
                    </a:p>
                  </a:txBody>
                  <a:tcPr>
                    <a:solidFill>
                      <a:schemeClr val="accent1">
                        <a:lumMod val="20000"/>
                        <a:lumOff val="8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O" sz="1100" b="0" dirty="0"/>
                        <a:t>Microservicios – Solución dudas</a:t>
                      </a:r>
                    </a:p>
                  </a:txBody>
                  <a:tcPr>
                    <a:solidFill>
                      <a:schemeClr val="accent1">
                        <a:lumMod val="20000"/>
                        <a:lumOff val="8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CO" sz="1100" b="1" dirty="0"/>
                        <a:t>Tutoriales (12%)</a:t>
                      </a:r>
                    </a:p>
                  </a:txBody>
                  <a:tcPr>
                    <a:solidFill>
                      <a:schemeClr val="accent1">
                        <a:lumMod val="20000"/>
                        <a:lumOff val="80000"/>
                      </a:schemeClr>
                    </a:solidFill>
                  </a:tcPr>
                </a:tc>
                <a:extLst>
                  <a:ext uri="{0D108BD9-81ED-4DB2-BD59-A6C34878D82A}">
                    <a16:rowId xmlns:a16="http://schemas.microsoft.com/office/drawing/2014/main" val="2979655721"/>
                  </a:ext>
                </a:extLst>
              </a:tr>
              <a:tr h="325877">
                <a:tc>
                  <a:txBody>
                    <a:bodyPr/>
                    <a:lstStyle/>
                    <a:p>
                      <a:pPr algn="ctr"/>
                      <a:r>
                        <a:rPr lang="es-CO" sz="1100" b="0" dirty="0"/>
                        <a:t>15</a:t>
                      </a: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sz="1100" b="0" dirty="0" err="1"/>
                        <a:t>Semana</a:t>
                      </a:r>
                      <a:r>
                        <a:rPr lang="da-DK" sz="1100" b="0" dirty="0"/>
                        <a:t> del 07/05</a:t>
                      </a:r>
                    </a:p>
                  </a:txBody>
                  <a:tcPr>
                    <a:solidFill>
                      <a:schemeClr val="accent1">
                        <a:lumMod val="20000"/>
                        <a:lumOff val="8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O" sz="1100" b="1" dirty="0"/>
                        <a:t>Parcial 2</a:t>
                      </a:r>
                    </a:p>
                  </a:txBody>
                  <a:tcPr>
                    <a:solidFill>
                      <a:schemeClr val="accent1">
                        <a:lumMod val="20000"/>
                        <a:lumOff val="8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CO" sz="1100" b="1" dirty="0"/>
                        <a:t>Parcial 2 (10%)</a:t>
                      </a:r>
                    </a:p>
                  </a:txBody>
                  <a:tcPr>
                    <a:solidFill>
                      <a:schemeClr val="accent1">
                        <a:lumMod val="20000"/>
                        <a:lumOff val="80000"/>
                      </a:schemeClr>
                    </a:solidFill>
                  </a:tcPr>
                </a:tc>
                <a:extLst>
                  <a:ext uri="{0D108BD9-81ED-4DB2-BD59-A6C34878D82A}">
                    <a16:rowId xmlns:a16="http://schemas.microsoft.com/office/drawing/2014/main" val="2144794193"/>
                  </a:ext>
                </a:extLst>
              </a:tr>
              <a:tr h="325877">
                <a:tc>
                  <a:txBody>
                    <a:bodyPr/>
                    <a:lstStyle/>
                    <a:p>
                      <a:pPr algn="ctr"/>
                      <a:r>
                        <a:rPr lang="es-CO" sz="1100" b="0" dirty="0"/>
                        <a:t>16</a:t>
                      </a: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sz="1100" b="0" dirty="0" err="1"/>
                        <a:t>Semana</a:t>
                      </a:r>
                      <a:r>
                        <a:rPr lang="da-DK" sz="1100" b="0" dirty="0"/>
                        <a:t> del 14/05</a:t>
                      </a:r>
                      <a:endParaRPr lang="en-US" sz="1100" dirty="0"/>
                    </a:p>
                  </a:txBody>
                  <a:tcPr>
                    <a:solidFill>
                      <a:schemeClr val="accent1">
                        <a:lumMod val="20000"/>
                        <a:lumOff val="8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O" sz="1100" b="0" dirty="0"/>
                        <a:t>Arquitecturas limpias – Temáticas avanzadas</a:t>
                      </a:r>
                    </a:p>
                  </a:txBody>
                  <a:tcPr>
                    <a:solidFill>
                      <a:schemeClr val="accent1">
                        <a:lumMod val="20000"/>
                        <a:lumOff val="8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CO" sz="1100" b="1" dirty="0"/>
                        <a:t>Taller 2 (8%)</a:t>
                      </a:r>
                    </a:p>
                  </a:txBody>
                  <a:tcPr>
                    <a:solidFill>
                      <a:schemeClr val="accent1">
                        <a:lumMod val="20000"/>
                        <a:lumOff val="80000"/>
                      </a:schemeClr>
                    </a:solidFill>
                  </a:tcPr>
                </a:tc>
                <a:extLst>
                  <a:ext uri="{0D108BD9-81ED-4DB2-BD59-A6C34878D82A}">
                    <a16:rowId xmlns:a16="http://schemas.microsoft.com/office/drawing/2014/main" val="1626105950"/>
                  </a:ext>
                </a:extLst>
              </a:tr>
              <a:tr h="325877">
                <a:tc>
                  <a:txBody>
                    <a:bodyPr/>
                    <a:lstStyle/>
                    <a:p>
                      <a:pPr algn="ctr"/>
                      <a:r>
                        <a:rPr lang="es-CO" sz="1100" b="0" dirty="0"/>
                        <a:t>17</a:t>
                      </a:r>
                    </a:p>
                  </a:txBody>
                  <a:tcPr>
                    <a:solidFill>
                      <a:schemeClr val="accent1">
                        <a:lumMod val="20000"/>
                        <a:lumOff val="80000"/>
                      </a:schemeClr>
                    </a:solidFill>
                  </a:tcPr>
                </a:tc>
                <a:tc>
                  <a:txBody>
                    <a:bodyPr/>
                    <a:lstStyle/>
                    <a:p>
                      <a:pPr algn="ctr"/>
                      <a:r>
                        <a:rPr lang="da-DK" sz="1100" b="0" dirty="0" err="1"/>
                        <a:t>Semana</a:t>
                      </a:r>
                      <a:r>
                        <a:rPr lang="da-DK" sz="1100" b="0" dirty="0"/>
                        <a:t> del 21/05</a:t>
                      </a:r>
                      <a:endParaRPr lang="en-US" sz="1100" dirty="0"/>
                    </a:p>
                  </a:txBody>
                  <a:tcPr>
                    <a:solidFill>
                      <a:schemeClr val="accent1">
                        <a:lumMod val="20000"/>
                        <a:lumOff val="8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O" sz="1100" b="0" dirty="0"/>
                        <a:t>Sustentaciones Proyecto Parte 2</a:t>
                      </a:r>
                    </a:p>
                  </a:txBody>
                  <a:tcPr>
                    <a:solidFill>
                      <a:schemeClr val="accent1">
                        <a:lumMod val="20000"/>
                        <a:lumOff val="8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CO" sz="1100" b="1" dirty="0"/>
                        <a:t>Proyecto P2 (20%)</a:t>
                      </a:r>
                    </a:p>
                  </a:txBody>
                  <a:tcPr>
                    <a:solidFill>
                      <a:schemeClr val="accent1">
                        <a:lumMod val="20000"/>
                        <a:lumOff val="80000"/>
                      </a:schemeClr>
                    </a:solidFill>
                  </a:tcPr>
                </a:tc>
                <a:extLst>
                  <a:ext uri="{0D108BD9-81ED-4DB2-BD59-A6C34878D82A}">
                    <a16:rowId xmlns:a16="http://schemas.microsoft.com/office/drawing/2014/main" val="1247401148"/>
                  </a:ext>
                </a:extLst>
              </a:tr>
            </a:tbl>
          </a:graphicData>
        </a:graphic>
      </p:graphicFrame>
    </p:spTree>
    <p:extLst>
      <p:ext uri="{BB962C8B-B14F-4D97-AF65-F5344CB8AC3E}">
        <p14:creationId xmlns:p14="http://schemas.microsoft.com/office/powerpoint/2010/main" val="3276712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1D7C5-9AA4-A530-B452-A3CD28AD364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5616017-880B-CCB3-B1EE-66881440F72D}"/>
              </a:ext>
            </a:extLst>
          </p:cNvPr>
          <p:cNvSpPr>
            <a:spLocks noGrp="1"/>
          </p:cNvSpPr>
          <p:nvPr>
            <p:ph type="title"/>
          </p:nvPr>
        </p:nvSpPr>
        <p:spPr/>
        <p:txBody>
          <a:bodyPr/>
          <a:lstStyle/>
          <a:p>
            <a:r>
              <a:rPr lang="es-CO" dirty="0"/>
              <a:t>Taller 01 – calificable 10%</a:t>
            </a:r>
          </a:p>
        </p:txBody>
      </p:sp>
      <p:sp>
        <p:nvSpPr>
          <p:cNvPr id="3" name="Marcador de texto 2">
            <a:extLst>
              <a:ext uri="{FF2B5EF4-FFF2-40B4-BE49-F238E27FC236}">
                <a16:creationId xmlns:a16="http://schemas.microsoft.com/office/drawing/2014/main" id="{34718986-7CA7-176C-0CBE-28FC8AD1D1EB}"/>
              </a:ext>
            </a:extLst>
          </p:cNvPr>
          <p:cNvSpPr>
            <a:spLocks noGrp="1"/>
          </p:cNvSpPr>
          <p:nvPr>
            <p:ph type="body" idx="1"/>
          </p:nvPr>
        </p:nvSpPr>
        <p:spPr/>
        <p:txBody>
          <a:bodyPr>
            <a:normAutofit fontScale="85000" lnSpcReduction="10000"/>
          </a:bodyPr>
          <a:lstStyle/>
          <a:p>
            <a:pPr algn="just"/>
            <a:r>
              <a:rPr lang="es-CO" sz="2800" dirty="0"/>
              <a:t>Realice el taller </a:t>
            </a:r>
            <a:r>
              <a:rPr lang="es-CO" dirty="0"/>
              <a:t>01</a:t>
            </a:r>
            <a:r>
              <a:rPr lang="es-CO" sz="2800" dirty="0"/>
              <a:t> calificable. Plazo máximo entrega del taller 02 calificable: </a:t>
            </a:r>
            <a:r>
              <a:rPr lang="es-CO" dirty="0"/>
              <a:t>26</a:t>
            </a:r>
            <a:r>
              <a:rPr lang="es-CO" sz="2800" dirty="0"/>
              <a:t> de </a:t>
            </a:r>
            <a:r>
              <a:rPr lang="es-CO" dirty="0"/>
              <a:t>Febrero </a:t>
            </a:r>
            <a:r>
              <a:rPr lang="es-CO" sz="2800" dirty="0"/>
              <a:t>a la 10:00 pm.</a:t>
            </a:r>
          </a:p>
          <a:p>
            <a:pPr algn="just"/>
            <a:endParaRPr lang="es-CO" sz="2800" dirty="0"/>
          </a:p>
          <a:p>
            <a:pPr algn="just"/>
            <a:r>
              <a:rPr lang="es-CO" sz="2800" dirty="0"/>
              <a:t>Al día siguiente (</a:t>
            </a:r>
            <a:r>
              <a:rPr lang="es-CO" dirty="0"/>
              <a:t>05</a:t>
            </a:r>
            <a:r>
              <a:rPr lang="es-CO" sz="2800" dirty="0"/>
              <a:t> de </a:t>
            </a:r>
            <a:r>
              <a:rPr lang="es-CO" dirty="0"/>
              <a:t>Marzo</a:t>
            </a:r>
            <a:r>
              <a:rPr lang="es-CO" sz="2800" dirty="0"/>
              <a:t>), se le enviará un taller al azar de otro estudiante para que usted lo califique en rol de Arquitecto. También se le entregará ese día un documento Word para que complete la calificación.</a:t>
            </a:r>
          </a:p>
          <a:p>
            <a:pPr algn="just"/>
            <a:endParaRPr lang="es-CO" sz="2800" dirty="0"/>
          </a:p>
          <a:p>
            <a:r>
              <a:rPr lang="es-CO" sz="2800" dirty="0"/>
              <a:t>Tiene plazo hasta el </a:t>
            </a:r>
            <a:r>
              <a:rPr lang="es-CO" dirty="0"/>
              <a:t>05 de</a:t>
            </a:r>
            <a:r>
              <a:rPr lang="es-CO" sz="2800" dirty="0"/>
              <a:t> </a:t>
            </a:r>
            <a:r>
              <a:rPr lang="es-CO" dirty="0"/>
              <a:t>Marzo a</a:t>
            </a:r>
            <a:r>
              <a:rPr lang="es-CO" sz="2800" dirty="0"/>
              <a:t> las 6:00 am. Para entregar el documento calificado.</a:t>
            </a:r>
          </a:p>
          <a:p>
            <a:pPr algn="just"/>
            <a:endParaRPr lang="es-CO" sz="2800" dirty="0"/>
          </a:p>
          <a:p>
            <a:pPr algn="just"/>
            <a:r>
              <a:rPr lang="es-CO" sz="2800" dirty="0"/>
              <a:t>La nota del taller 02 corresponderá a: (i) 80% de su propia entrega, y (</a:t>
            </a:r>
            <a:r>
              <a:rPr lang="es-CO" sz="2800" dirty="0" err="1"/>
              <a:t>ii</a:t>
            </a:r>
            <a:r>
              <a:rPr lang="es-CO" sz="2800" dirty="0"/>
              <a:t>) 20% correspondiente al trabajo de calificación de otro estudiante.</a:t>
            </a:r>
          </a:p>
        </p:txBody>
      </p:sp>
      <p:sp>
        <p:nvSpPr>
          <p:cNvPr id="4" name="Marcador de número de diapositiva 3">
            <a:extLst>
              <a:ext uri="{FF2B5EF4-FFF2-40B4-BE49-F238E27FC236}">
                <a16:creationId xmlns:a16="http://schemas.microsoft.com/office/drawing/2014/main" id="{0AC20B14-738A-CFBE-A351-7C90183A801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44</a:t>
            </a:fld>
            <a:endParaRPr lang="es-CO"/>
          </a:p>
        </p:txBody>
      </p:sp>
    </p:spTree>
    <p:extLst>
      <p:ext uri="{BB962C8B-B14F-4D97-AF65-F5344CB8AC3E}">
        <p14:creationId xmlns:p14="http://schemas.microsoft.com/office/powerpoint/2010/main" val="3908485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DB47B-A431-D253-C185-A8C674992D3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9EDD7A0-FE94-3CE8-03DB-E1A416B51B4D}"/>
              </a:ext>
            </a:extLst>
          </p:cNvPr>
          <p:cNvSpPr>
            <a:spLocks noGrp="1"/>
          </p:cNvSpPr>
          <p:nvPr>
            <p:ph type="title"/>
          </p:nvPr>
        </p:nvSpPr>
        <p:spPr/>
        <p:txBody>
          <a:bodyPr/>
          <a:lstStyle/>
          <a:p>
            <a:r>
              <a:rPr lang="es-CO" dirty="0"/>
              <a:t>Ejercicio</a:t>
            </a:r>
          </a:p>
        </p:txBody>
      </p:sp>
      <p:sp>
        <p:nvSpPr>
          <p:cNvPr id="3" name="Marcador de texto 2">
            <a:extLst>
              <a:ext uri="{FF2B5EF4-FFF2-40B4-BE49-F238E27FC236}">
                <a16:creationId xmlns:a16="http://schemas.microsoft.com/office/drawing/2014/main" id="{B209B3AB-9F4A-D0F5-24B9-2EB0028B3264}"/>
              </a:ext>
            </a:extLst>
          </p:cNvPr>
          <p:cNvSpPr>
            <a:spLocks noGrp="1"/>
          </p:cNvSpPr>
          <p:nvPr>
            <p:ph type="body" idx="1"/>
          </p:nvPr>
        </p:nvSpPr>
        <p:spPr/>
        <p:txBody>
          <a:bodyPr anchor="ctr">
            <a:normAutofit/>
          </a:bodyPr>
          <a:lstStyle/>
          <a:p>
            <a:pPr algn="ctr"/>
            <a:r>
              <a:rPr lang="es-CO" sz="2200" dirty="0"/>
              <a:t>Desarrolle el siguiente tutorial, y realice las actividades propuestas.</a:t>
            </a:r>
          </a:p>
          <a:p>
            <a:pPr algn="ctr"/>
            <a:r>
              <a:rPr lang="es-CO" sz="2200" dirty="0"/>
              <a:t>Este tutorial proporciona una manera práctica de entender los conceptos, componentes, librerías y arquitectura básica de Laravel.</a:t>
            </a:r>
          </a:p>
          <a:p>
            <a:pPr algn="ctr"/>
            <a:r>
              <a:rPr lang="es-CO" sz="2200" b="1" u="sng" dirty="0"/>
              <a:t>Cada línea que codifique y/o copie y pegue, léala en detalle, analícela, vuélvala y léala, y finalmente comprenda lo que se está haciendo.</a:t>
            </a:r>
          </a:p>
          <a:p>
            <a:pPr algn="ctr"/>
            <a:r>
              <a:rPr lang="es-CO" sz="2200" dirty="0"/>
              <a:t>La próxima clase se explicará desde la teoría los elementos vistos.</a:t>
            </a:r>
          </a:p>
          <a:p>
            <a:pPr marL="0" indent="0" algn="ctr">
              <a:buNone/>
            </a:pPr>
            <a:endParaRPr lang="es-CO" sz="2200" b="1" dirty="0"/>
          </a:p>
          <a:p>
            <a:pPr marL="0" indent="0" algn="ctr">
              <a:buNone/>
            </a:pPr>
            <a:r>
              <a:rPr lang="es-CO" sz="2200" b="1" dirty="0"/>
              <a:t>Nota: para todos los tutoriales de este curso, a medida que vaya haciendo los tutoriales, vaya anotando en una hoja las dudas, y en la clase siguiente pregunte sus dudas.</a:t>
            </a:r>
          </a:p>
        </p:txBody>
      </p:sp>
      <p:sp>
        <p:nvSpPr>
          <p:cNvPr id="4" name="Marcador de número de diapositiva 3">
            <a:extLst>
              <a:ext uri="{FF2B5EF4-FFF2-40B4-BE49-F238E27FC236}">
                <a16:creationId xmlns:a16="http://schemas.microsoft.com/office/drawing/2014/main" id="{0E889973-8A78-5B47-D652-3F6C1FE890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45</a:t>
            </a:fld>
            <a:endParaRPr lang="es-CO"/>
          </a:p>
        </p:txBody>
      </p:sp>
    </p:spTree>
    <p:extLst>
      <p:ext uri="{BB962C8B-B14F-4D97-AF65-F5344CB8AC3E}">
        <p14:creationId xmlns:p14="http://schemas.microsoft.com/office/powerpoint/2010/main" val="285191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63">
          <a:extLst>
            <a:ext uri="{FF2B5EF4-FFF2-40B4-BE49-F238E27FC236}">
              <a16:creationId xmlns:a16="http://schemas.microsoft.com/office/drawing/2014/main" id="{61183F2F-9CE4-214D-6E07-BF77036A3B0A}"/>
            </a:ext>
          </a:extLst>
        </p:cNvPr>
        <p:cNvGrpSpPr/>
        <p:nvPr/>
      </p:nvGrpSpPr>
      <p:grpSpPr>
        <a:xfrm>
          <a:off x="0" y="0"/>
          <a:ext cx="0" cy="0"/>
          <a:chOff x="0" y="0"/>
          <a:chExt cx="0" cy="0"/>
        </a:xfrm>
      </p:grpSpPr>
      <p:sp>
        <p:nvSpPr>
          <p:cNvPr id="7" name="Marcador de contenido 2">
            <a:extLst>
              <a:ext uri="{FF2B5EF4-FFF2-40B4-BE49-F238E27FC236}">
                <a16:creationId xmlns:a16="http://schemas.microsoft.com/office/drawing/2014/main" id="{E260AA01-FB14-52EB-91B2-EFDC10B569BF}"/>
              </a:ext>
            </a:extLst>
          </p:cNvPr>
          <p:cNvSpPr txBox="1">
            <a:spLocks/>
          </p:cNvSpPr>
          <p:nvPr/>
        </p:nvSpPr>
        <p:spPr>
          <a:xfrm>
            <a:off x="1011340" y="2196719"/>
            <a:ext cx="10702886" cy="3907139"/>
          </a:xfrm>
          <a:prstGeom prst="rect">
            <a:avLst/>
          </a:prstGeom>
        </p:spPr>
        <p:txBody>
          <a:bodyPr numCol="1"/>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lgn="just">
              <a:spcBef>
                <a:spcPts val="960"/>
              </a:spcBef>
              <a:spcAft>
                <a:spcPts val="0"/>
              </a:spcAft>
              <a:buClr>
                <a:srgbClr val="1186C3"/>
              </a:buClr>
              <a:buSzPts val="1800"/>
              <a:buNone/>
            </a:pPr>
            <a:r>
              <a:rPr lang="es-CO" sz="2000" b="1" dirty="0">
                <a:solidFill>
                  <a:schemeClr val="dk1"/>
                </a:solidFill>
                <a:latin typeface="Calibri"/>
                <a:ea typeface="Calibri"/>
                <a:cs typeface="Calibri"/>
              </a:rPr>
              <a:t>Hasta este punto debemos saber:</a:t>
            </a:r>
          </a:p>
          <a:p>
            <a:pPr algn="just">
              <a:buSzPct val="100000"/>
            </a:pPr>
            <a:r>
              <a:rPr lang="es-CO" sz="2000" dirty="0"/>
              <a:t>¿Dónde se almacenan los controladores, vistas, y modelos en </a:t>
            </a:r>
            <a:r>
              <a:rPr lang="es-CO" sz="2000" dirty="0" err="1"/>
              <a:t>Springboot</a:t>
            </a:r>
            <a:r>
              <a:rPr lang="es-CO" sz="2000" dirty="0"/>
              <a:t>?</a:t>
            </a:r>
          </a:p>
          <a:p>
            <a:pPr algn="just">
              <a:buSzPct val="100000"/>
            </a:pPr>
            <a:r>
              <a:rPr lang="es-CO" sz="2000" dirty="0"/>
              <a:t>¿Para qué sirve el </a:t>
            </a:r>
            <a:r>
              <a:rPr lang="es-CO" sz="2000" i="1" dirty="0"/>
              <a:t>.</a:t>
            </a:r>
            <a:r>
              <a:rPr lang="es-CO" sz="2000" i="1" dirty="0" err="1"/>
              <a:t>application.properties</a:t>
            </a:r>
            <a:r>
              <a:rPr lang="es-CO" sz="2000" dirty="0"/>
              <a:t> file?</a:t>
            </a:r>
          </a:p>
          <a:p>
            <a:pPr algn="just">
              <a:buSzPct val="100000"/>
            </a:pPr>
            <a:r>
              <a:rPr lang="es-CO" sz="2000" dirty="0"/>
              <a:t>¿Cómo se declaran las rutas en </a:t>
            </a:r>
            <a:r>
              <a:rPr lang="es-CO" sz="2000" dirty="0" err="1"/>
              <a:t>spring</a:t>
            </a:r>
            <a:r>
              <a:rPr lang="es-CO" sz="2000" dirty="0"/>
              <a:t> </a:t>
            </a:r>
            <a:r>
              <a:rPr lang="es-CO" sz="2000" dirty="0" err="1"/>
              <a:t>boot</a:t>
            </a:r>
            <a:r>
              <a:rPr lang="es-CO" sz="2000" dirty="0"/>
              <a:t>?</a:t>
            </a:r>
          </a:p>
          <a:p>
            <a:pPr algn="just">
              <a:buSzPct val="100000"/>
            </a:pPr>
            <a:r>
              <a:rPr lang="es-CO" sz="2000" dirty="0"/>
              <a:t>¿Cómo se deben definir los controladores en Spring </a:t>
            </a:r>
            <a:r>
              <a:rPr lang="es-CO" sz="2000" dirty="0" err="1"/>
              <a:t>Boot</a:t>
            </a:r>
            <a:r>
              <a:rPr lang="es-CO" sz="2000" dirty="0"/>
              <a:t>?</a:t>
            </a:r>
          </a:p>
          <a:p>
            <a:pPr algn="just">
              <a:buSzPct val="100000"/>
            </a:pPr>
            <a:r>
              <a:rPr lang="es-CO" sz="2000" dirty="0"/>
              <a:t>¿Qué es </a:t>
            </a:r>
            <a:r>
              <a:rPr lang="es-CO" sz="2000" dirty="0" err="1"/>
              <a:t>Thymeleaf</a:t>
            </a:r>
            <a:r>
              <a:rPr lang="es-CO" sz="2000" dirty="0"/>
              <a:t>?</a:t>
            </a:r>
          </a:p>
          <a:p>
            <a:pPr algn="just">
              <a:buSzPct val="100000"/>
            </a:pPr>
            <a:r>
              <a:rPr lang="es-CO" sz="2000" dirty="0"/>
              <a:t>¿Qué elementos principales soporta </a:t>
            </a:r>
            <a:r>
              <a:rPr lang="es-CO" sz="2000" dirty="0" err="1"/>
              <a:t>Thymeleaf</a:t>
            </a:r>
            <a:r>
              <a:rPr lang="es-CO" sz="2000" dirty="0"/>
              <a:t>?</a:t>
            </a:r>
            <a:endParaRPr lang="es-CO" sz="1800" dirty="0">
              <a:solidFill>
                <a:schemeClr val="dk1"/>
              </a:solidFill>
              <a:latin typeface="Calibri"/>
              <a:ea typeface="Calibri"/>
              <a:cs typeface="Calibri"/>
            </a:endParaRPr>
          </a:p>
          <a:p>
            <a:pPr algn="just">
              <a:buSzPct val="100000"/>
            </a:pPr>
            <a:endParaRPr lang="es-CO" dirty="0"/>
          </a:p>
          <a:p>
            <a:pPr algn="just">
              <a:buSzPct val="100000"/>
            </a:pPr>
            <a:endParaRPr lang="es-CO" dirty="0"/>
          </a:p>
        </p:txBody>
      </p:sp>
      <p:sp>
        <p:nvSpPr>
          <p:cNvPr id="3" name="Marcador de número de diapositiva 2">
            <a:extLst>
              <a:ext uri="{FF2B5EF4-FFF2-40B4-BE49-F238E27FC236}">
                <a16:creationId xmlns:a16="http://schemas.microsoft.com/office/drawing/2014/main" id="{2B2F717C-3662-6B19-BA99-07CC0A4169A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46</a:t>
            </a:fld>
            <a:endParaRPr lang="es-CO"/>
          </a:p>
        </p:txBody>
      </p:sp>
      <p:sp>
        <p:nvSpPr>
          <p:cNvPr id="10" name="Google Shape;566;p28">
            <a:extLst>
              <a:ext uri="{FF2B5EF4-FFF2-40B4-BE49-F238E27FC236}">
                <a16:creationId xmlns:a16="http://schemas.microsoft.com/office/drawing/2014/main" id="{C74E4CB8-87FF-3CD8-348E-54C6534BFA5F}"/>
              </a:ext>
            </a:extLst>
          </p:cNvPr>
          <p:cNvSpPr txBox="1">
            <a:spLocks noGrp="1"/>
          </p:cNvSpPr>
          <p:nvPr>
            <p:ph type="title"/>
          </p:nvPr>
        </p:nvSpPr>
        <p:spPr>
          <a:xfrm>
            <a:off x="1011340" y="754142"/>
            <a:ext cx="9666016" cy="1018902"/>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5400"/>
              <a:buFont typeface="Calibri"/>
              <a:buNone/>
            </a:pPr>
            <a:r>
              <a:rPr lang="es-CO" sz="5400" dirty="0"/>
              <a:t>Recapitulemos</a:t>
            </a:r>
            <a:endParaRPr dirty="0"/>
          </a:p>
        </p:txBody>
      </p:sp>
      <p:pic>
        <p:nvPicPr>
          <p:cNvPr id="11" name="Google Shape;565;p28" descr="https://dqam6mam97sh3.cloudfront.net/blog/ausl/wp-content/uploads/sites/2/2015/02/homer.png">
            <a:extLst>
              <a:ext uri="{FF2B5EF4-FFF2-40B4-BE49-F238E27FC236}">
                <a16:creationId xmlns:a16="http://schemas.microsoft.com/office/drawing/2014/main" id="{9337FB95-48E8-FD39-4669-8EFF41D001D8}"/>
              </a:ext>
            </a:extLst>
          </p:cNvPr>
          <p:cNvPicPr preferRelativeResize="0"/>
          <p:nvPr/>
        </p:nvPicPr>
        <p:blipFill rotWithShape="1">
          <a:blip r:embed="rId3">
            <a:alphaModFix/>
          </a:blip>
          <a:srcRect/>
          <a:stretch/>
        </p:blipFill>
        <p:spPr>
          <a:xfrm>
            <a:off x="7893245" y="297937"/>
            <a:ext cx="3393996" cy="2262664"/>
          </a:xfrm>
          <a:prstGeom prst="rect">
            <a:avLst/>
          </a:prstGeom>
          <a:noFill/>
          <a:ln>
            <a:noFill/>
          </a:ln>
        </p:spPr>
      </p:pic>
    </p:spTree>
    <p:extLst>
      <p:ext uri="{BB962C8B-B14F-4D97-AF65-F5344CB8AC3E}">
        <p14:creationId xmlns:p14="http://schemas.microsoft.com/office/powerpoint/2010/main" val="17024050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71">
          <a:extLst>
            <a:ext uri="{FF2B5EF4-FFF2-40B4-BE49-F238E27FC236}">
              <a16:creationId xmlns:a16="http://schemas.microsoft.com/office/drawing/2014/main" id="{705A2981-BFD7-FBA7-516A-844EF8E01A31}"/>
            </a:ext>
          </a:extLst>
        </p:cNvPr>
        <p:cNvGrpSpPr/>
        <p:nvPr/>
      </p:nvGrpSpPr>
      <p:grpSpPr>
        <a:xfrm>
          <a:off x="0" y="0"/>
          <a:ext cx="0" cy="0"/>
          <a:chOff x="0" y="0"/>
          <a:chExt cx="0" cy="0"/>
        </a:xfrm>
      </p:grpSpPr>
      <p:sp>
        <p:nvSpPr>
          <p:cNvPr id="572" name="Google Shape;572;p29">
            <a:extLst>
              <a:ext uri="{FF2B5EF4-FFF2-40B4-BE49-F238E27FC236}">
                <a16:creationId xmlns:a16="http://schemas.microsoft.com/office/drawing/2014/main" id="{AAB2885B-53BA-EDAD-DEFF-B016F23A3BB6}"/>
              </a:ext>
            </a:extLst>
          </p:cNvPr>
          <p:cNvSpPr txBox="1">
            <a:spLocks noGrp="1"/>
          </p:cNvSpPr>
          <p:nvPr>
            <p:ph type="title"/>
          </p:nvPr>
        </p:nvSpPr>
        <p:spPr>
          <a:xfrm>
            <a:off x="1397374" y="274320"/>
            <a:ext cx="9666016" cy="1018902"/>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s-CO" dirty="0"/>
              <a:t>Referencias</a:t>
            </a:r>
            <a:endParaRPr dirty="0"/>
          </a:p>
        </p:txBody>
      </p:sp>
      <p:sp>
        <p:nvSpPr>
          <p:cNvPr id="573" name="Google Shape;573;p29">
            <a:extLst>
              <a:ext uri="{FF2B5EF4-FFF2-40B4-BE49-F238E27FC236}">
                <a16:creationId xmlns:a16="http://schemas.microsoft.com/office/drawing/2014/main" id="{6F3290E4-62B7-72A3-1F0D-B4DF4813F528}"/>
              </a:ext>
            </a:extLst>
          </p:cNvPr>
          <p:cNvSpPr txBox="1">
            <a:spLocks noGrp="1"/>
          </p:cNvSpPr>
          <p:nvPr>
            <p:ph type="body" idx="1"/>
          </p:nvPr>
        </p:nvSpPr>
        <p:spPr>
          <a:xfrm>
            <a:off x="717755" y="1293222"/>
            <a:ext cx="11025255" cy="4566803"/>
          </a:xfrm>
          <a:prstGeom prst="rect">
            <a:avLst/>
          </a:prstGeom>
          <a:noFill/>
          <a:ln>
            <a:noFill/>
          </a:ln>
        </p:spPr>
        <p:txBody>
          <a:bodyPr spcFirstLastPara="1" wrap="square" lIns="91425" tIns="45700" rIns="91425" bIns="45700" anchor="t" anchorCtr="0">
            <a:normAutofit/>
          </a:bodyPr>
          <a:lstStyle/>
          <a:p>
            <a:pPr marL="285750" lvl="0" indent="-158750" algn="just" rtl="0">
              <a:lnSpc>
                <a:spcPct val="100000"/>
              </a:lnSpc>
              <a:spcBef>
                <a:spcPts val="0"/>
              </a:spcBef>
              <a:spcAft>
                <a:spcPts val="0"/>
              </a:spcAft>
              <a:buSzPts val="2000"/>
              <a:buNone/>
            </a:pPr>
            <a:endParaRPr sz="2400" dirty="0"/>
          </a:p>
          <a:p>
            <a:pPr algn="just">
              <a:buSzPct val="100000"/>
            </a:pPr>
            <a:r>
              <a:rPr lang="en-US" sz="2000" dirty="0"/>
              <a:t>Bass, L., Clements, P., &amp; </a:t>
            </a:r>
            <a:r>
              <a:rPr lang="en-US" sz="2000" dirty="0" err="1"/>
              <a:t>Kazman</a:t>
            </a:r>
            <a:r>
              <a:rPr lang="en-US" sz="2000" dirty="0"/>
              <a:t>, R. (2012). Software architecture in practice, 3rd Ed. Addison-Wesley Professional.</a:t>
            </a:r>
          </a:p>
          <a:p>
            <a:pPr algn="just">
              <a:buSzPct val="100000"/>
            </a:pPr>
            <a:r>
              <a:rPr lang="en-US" sz="2000" dirty="0"/>
              <a:t>Correa, D. &amp; Vallejo, P. (2022). Practical Laravel: Develop clean MVC web applications. </a:t>
            </a:r>
          </a:p>
          <a:p>
            <a:pPr algn="just">
              <a:buSzPct val="100000"/>
            </a:pPr>
            <a:r>
              <a:rPr lang="en-US" sz="2000" dirty="0"/>
              <a:t>Martin, R. (2017). Clean Architecture: A Craftsman’s Guide to Software Structure and Design.</a:t>
            </a:r>
          </a:p>
          <a:p>
            <a:pPr algn="just">
              <a:buSzPct val="100000"/>
            </a:pPr>
            <a:r>
              <a:rPr lang="en-US" sz="2000" dirty="0"/>
              <a:t>Stauffer, M. (2019). Laravel: Up &amp; Running: A Framework for Building Modern PHP Apps. O'Reilly Media.</a:t>
            </a:r>
          </a:p>
          <a:p>
            <a:pPr algn="just">
              <a:buSzPct val="100000"/>
            </a:pPr>
            <a:r>
              <a:rPr lang="en-US" sz="2000" dirty="0" err="1"/>
              <a:t>Waud</a:t>
            </a:r>
            <a:r>
              <a:rPr lang="en-US" sz="2000" dirty="0"/>
              <a:t>, E. (2018). Docker Quick Start Guide: Learn Docker like a boss, and finally own your applications. </a:t>
            </a:r>
            <a:r>
              <a:rPr lang="en-US" sz="2000" dirty="0" err="1"/>
              <a:t>Packt</a:t>
            </a:r>
            <a:r>
              <a:rPr lang="en-US" sz="2000" dirty="0"/>
              <a:t> Publishing Ltd.</a:t>
            </a:r>
          </a:p>
        </p:txBody>
      </p:sp>
    </p:spTree>
    <p:extLst>
      <p:ext uri="{BB962C8B-B14F-4D97-AF65-F5344CB8AC3E}">
        <p14:creationId xmlns:p14="http://schemas.microsoft.com/office/powerpoint/2010/main" val="24227312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49BB6-E7CF-E418-6186-D73AB7937610}"/>
            </a:ext>
          </a:extLst>
        </p:cNvPr>
        <p:cNvGrpSpPr/>
        <p:nvPr/>
      </p:nvGrpSpPr>
      <p:grpSpPr>
        <a:xfrm>
          <a:off x="0" y="0"/>
          <a:ext cx="0" cy="0"/>
          <a:chOff x="0" y="0"/>
          <a:chExt cx="0" cy="0"/>
        </a:xfrm>
      </p:grpSpPr>
    </p:spTree>
    <p:extLst>
      <p:ext uri="{BB962C8B-B14F-4D97-AF65-F5344CB8AC3E}">
        <p14:creationId xmlns:p14="http://schemas.microsoft.com/office/powerpoint/2010/main" val="2198772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205C52-3CFC-5370-A315-3B42E976F6E8}"/>
              </a:ext>
            </a:extLst>
          </p:cNvPr>
          <p:cNvSpPr>
            <a:spLocks noGrp="1"/>
          </p:cNvSpPr>
          <p:nvPr>
            <p:ph type="title"/>
          </p:nvPr>
        </p:nvSpPr>
        <p:spPr/>
        <p:txBody>
          <a:bodyPr/>
          <a:lstStyle/>
          <a:p>
            <a:r>
              <a:rPr lang="es-CO" i="1" dirty="0"/>
              <a:t>Entornos y Variables de Entorno</a:t>
            </a:r>
            <a:endParaRPr lang="es-CO" dirty="0"/>
          </a:p>
        </p:txBody>
      </p:sp>
      <p:sp>
        <p:nvSpPr>
          <p:cNvPr id="3" name="Marcador de texto 2">
            <a:extLst>
              <a:ext uri="{FF2B5EF4-FFF2-40B4-BE49-F238E27FC236}">
                <a16:creationId xmlns:a16="http://schemas.microsoft.com/office/drawing/2014/main" id="{2169A6B2-E0AF-8310-C1E1-0D47C471CD70}"/>
              </a:ext>
            </a:extLst>
          </p:cNvPr>
          <p:cNvSpPr>
            <a:spLocks noGrp="1"/>
          </p:cNvSpPr>
          <p:nvPr>
            <p:ph type="body" idx="1"/>
          </p:nvPr>
        </p:nvSpPr>
        <p:spPr>
          <a:xfrm>
            <a:off x="1869602" y="1112365"/>
            <a:ext cx="6190316" cy="5509903"/>
          </a:xfrm>
        </p:spPr>
        <p:txBody>
          <a:bodyPr>
            <a:normAutofit lnSpcReduction="10000"/>
          </a:bodyPr>
          <a:lstStyle/>
          <a:p>
            <a:pPr algn="just"/>
            <a:r>
              <a:rPr lang="en-US" sz="2200" dirty="0"/>
              <a:t>The </a:t>
            </a:r>
            <a:r>
              <a:rPr lang="en-US" sz="2200" dirty="0" err="1"/>
              <a:t>application.properties</a:t>
            </a:r>
            <a:r>
              <a:rPr lang="en-US" sz="2200" dirty="0"/>
              <a:t>  file lets you customize your individual working environment variables.</a:t>
            </a:r>
          </a:p>
          <a:p>
            <a:r>
              <a:rPr lang="en-US" sz="2200" b="1" dirty="0"/>
              <a:t>Your </a:t>
            </a:r>
            <a:r>
              <a:rPr lang="en-US" sz="2200" dirty="0" err="1"/>
              <a:t>application.properties</a:t>
            </a:r>
            <a:r>
              <a:rPr lang="en-US" sz="2200" dirty="0"/>
              <a:t> </a:t>
            </a:r>
            <a:r>
              <a:rPr lang="en-US" sz="2200" b="1" dirty="0"/>
              <a:t> file should not be committed to your application's source control</a:t>
            </a:r>
            <a:r>
              <a:rPr lang="en-US" sz="2200" dirty="0"/>
              <a:t>, since each developer/server using your application could require a different environment configuration.</a:t>
            </a:r>
          </a:p>
          <a:p>
            <a:r>
              <a:rPr lang="en-US" sz="2200" dirty="0"/>
              <a:t>The priority system:</a:t>
            </a:r>
          </a:p>
          <a:p>
            <a:pPr lvl="1" algn="just">
              <a:buSzPts val="2400"/>
            </a:pPr>
            <a:r>
              <a:rPr lang="en-US" sz="1800" err="1"/>
              <a:t>application.properties</a:t>
            </a:r>
            <a:r>
              <a:rPr lang="en-US" sz="1800" dirty="0"/>
              <a:t> </a:t>
            </a:r>
          </a:p>
          <a:p>
            <a:pPr lvl="1" algn="just">
              <a:buSzPts val="2400"/>
            </a:pPr>
            <a:r>
              <a:rPr lang="en-US" sz="1800" dirty="0"/>
              <a:t>application-{env}.properties </a:t>
            </a:r>
            <a:endParaRPr lang="en-US"/>
          </a:p>
          <a:p>
            <a:pPr lvl="1" algn="just">
              <a:buSzPts val="2400"/>
            </a:pPr>
            <a:r>
              <a:rPr lang="en-US" sz="1800" dirty="0"/>
              <a:t>Environment Variables</a:t>
            </a:r>
            <a:endParaRPr lang="en-US" dirty="0"/>
          </a:p>
          <a:p>
            <a:r>
              <a:rPr lang="en-US" sz="2200" dirty="0"/>
              <a:t>The Typical Environments for a project are:</a:t>
            </a:r>
          </a:p>
          <a:p>
            <a:pPr lvl="1"/>
            <a:r>
              <a:rPr lang="en-US" sz="1800" dirty="0"/>
              <a:t>Dev</a:t>
            </a:r>
          </a:p>
          <a:p>
            <a:pPr lvl="1"/>
            <a:r>
              <a:rPr lang="en-US" sz="1800" dirty="0"/>
              <a:t>Stage</a:t>
            </a:r>
          </a:p>
          <a:p>
            <a:pPr lvl="1"/>
            <a:r>
              <a:rPr lang="en-US" sz="1800" dirty="0"/>
              <a:t>Production</a:t>
            </a:r>
          </a:p>
          <a:p>
            <a:endParaRPr lang="en-US" sz="2200" dirty="0"/>
          </a:p>
        </p:txBody>
      </p:sp>
      <p:sp>
        <p:nvSpPr>
          <p:cNvPr id="4" name="Marcador de número de diapositiva 3">
            <a:extLst>
              <a:ext uri="{FF2B5EF4-FFF2-40B4-BE49-F238E27FC236}">
                <a16:creationId xmlns:a16="http://schemas.microsoft.com/office/drawing/2014/main" id="{2E8C152E-90B4-C2A1-D6DD-D7A438F163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5</a:t>
            </a:fld>
            <a:endParaRPr lang="es-CO"/>
          </a:p>
        </p:txBody>
      </p:sp>
      <p:pic>
        <p:nvPicPr>
          <p:cNvPr id="5" name="Picture 4">
            <a:extLst>
              <a:ext uri="{FF2B5EF4-FFF2-40B4-BE49-F238E27FC236}">
                <a16:creationId xmlns:a16="http://schemas.microsoft.com/office/drawing/2014/main" id="{ED9C08C8-476A-DDCD-2FF6-3573ED2F7DF5}"/>
              </a:ext>
            </a:extLst>
          </p:cNvPr>
          <p:cNvPicPr>
            <a:picLocks noChangeAspect="1"/>
          </p:cNvPicPr>
          <p:nvPr/>
        </p:nvPicPr>
        <p:blipFill>
          <a:blip r:embed="rId2"/>
          <a:stretch>
            <a:fillRect/>
          </a:stretch>
        </p:blipFill>
        <p:spPr>
          <a:xfrm>
            <a:off x="8229390" y="1998419"/>
            <a:ext cx="3720364" cy="4539006"/>
          </a:xfrm>
          <a:prstGeom prst="rect">
            <a:avLst/>
          </a:prstGeom>
        </p:spPr>
      </p:pic>
    </p:spTree>
    <p:extLst>
      <p:ext uri="{BB962C8B-B14F-4D97-AF65-F5344CB8AC3E}">
        <p14:creationId xmlns:p14="http://schemas.microsoft.com/office/powerpoint/2010/main" val="1095071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844D3-2E8A-F8ED-7BBF-120F1FB9B2DD}"/>
              </a:ext>
            </a:extLst>
          </p:cNvPr>
          <p:cNvSpPr>
            <a:spLocks noGrp="1"/>
          </p:cNvSpPr>
          <p:nvPr>
            <p:ph type="title"/>
          </p:nvPr>
        </p:nvSpPr>
        <p:spPr/>
        <p:txBody>
          <a:bodyPr>
            <a:normAutofit fontScale="90000"/>
          </a:bodyPr>
          <a:lstStyle/>
          <a:p>
            <a:r>
              <a:rPr lang="en-CO" dirty="0"/>
              <a:t>Imaginemos que tenemos estas propiedas de nuestra aplicacion</a:t>
            </a:r>
          </a:p>
        </p:txBody>
      </p:sp>
      <p:pic>
        <p:nvPicPr>
          <p:cNvPr id="5" name="Picture 4">
            <a:extLst>
              <a:ext uri="{FF2B5EF4-FFF2-40B4-BE49-F238E27FC236}">
                <a16:creationId xmlns:a16="http://schemas.microsoft.com/office/drawing/2014/main" id="{9F2B1C5E-CBF2-F7CA-AC92-6A4F3DEA6E2E}"/>
              </a:ext>
            </a:extLst>
          </p:cNvPr>
          <p:cNvPicPr>
            <a:picLocks noChangeAspect="1"/>
          </p:cNvPicPr>
          <p:nvPr/>
        </p:nvPicPr>
        <p:blipFill>
          <a:blip r:embed="rId2"/>
          <a:stretch>
            <a:fillRect/>
          </a:stretch>
        </p:blipFill>
        <p:spPr>
          <a:xfrm>
            <a:off x="4127500" y="2936057"/>
            <a:ext cx="3937000" cy="2362200"/>
          </a:xfrm>
          <a:prstGeom prst="rect">
            <a:avLst/>
          </a:prstGeom>
        </p:spPr>
      </p:pic>
      <p:sp>
        <p:nvSpPr>
          <p:cNvPr id="3" name="Text Placeholder 2">
            <a:extLst>
              <a:ext uri="{FF2B5EF4-FFF2-40B4-BE49-F238E27FC236}">
                <a16:creationId xmlns:a16="http://schemas.microsoft.com/office/drawing/2014/main" id="{AF9B926E-493E-A0A3-152D-1A8683A5DB41}"/>
              </a:ext>
            </a:extLst>
          </p:cNvPr>
          <p:cNvSpPr>
            <a:spLocks noGrp="1"/>
          </p:cNvSpPr>
          <p:nvPr>
            <p:ph type="body" idx="1"/>
          </p:nvPr>
        </p:nvSpPr>
        <p:spPr/>
        <p:txBody>
          <a:bodyPr/>
          <a:lstStyle/>
          <a:p>
            <a:pPr marL="76200" indent="0">
              <a:buNone/>
            </a:pPr>
            <a:r>
              <a:rPr lang="en-CO" dirty="0"/>
              <a:t>application.yaml (Si, tambien se puede usar .yaml en ves de .properties)</a:t>
            </a:r>
          </a:p>
        </p:txBody>
      </p:sp>
      <p:sp>
        <p:nvSpPr>
          <p:cNvPr id="4" name="Slide Number Placeholder 3">
            <a:extLst>
              <a:ext uri="{FF2B5EF4-FFF2-40B4-BE49-F238E27FC236}">
                <a16:creationId xmlns:a16="http://schemas.microsoft.com/office/drawing/2014/main" id="{07E766A5-29A8-7CAE-4094-1553A92426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6</a:t>
            </a:fld>
            <a:endParaRPr lang="es-CO"/>
          </a:p>
        </p:txBody>
      </p:sp>
      <p:sp>
        <p:nvSpPr>
          <p:cNvPr id="6" name="TextBox 5">
            <a:extLst>
              <a:ext uri="{FF2B5EF4-FFF2-40B4-BE49-F238E27FC236}">
                <a16:creationId xmlns:a16="http://schemas.microsoft.com/office/drawing/2014/main" id="{3A9DCB3F-00FD-6D47-3C06-51707FDA7644}"/>
              </a:ext>
            </a:extLst>
          </p:cNvPr>
          <p:cNvSpPr txBox="1"/>
          <p:nvPr/>
        </p:nvSpPr>
        <p:spPr>
          <a:xfrm>
            <a:off x="3042249" y="5888966"/>
            <a:ext cx="82065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./mvnw spring-boot:run -Dspring-boot.run.profiles=prod</a:t>
            </a:r>
          </a:p>
        </p:txBody>
      </p:sp>
    </p:spTree>
    <p:extLst>
      <p:ext uri="{BB962C8B-B14F-4D97-AF65-F5344CB8AC3E}">
        <p14:creationId xmlns:p14="http://schemas.microsoft.com/office/powerpoint/2010/main" val="1207916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43DD9-B3C8-888D-B580-4B355C0EBC44}"/>
              </a:ext>
            </a:extLst>
          </p:cNvPr>
          <p:cNvSpPr>
            <a:spLocks noGrp="1"/>
          </p:cNvSpPr>
          <p:nvPr>
            <p:ph type="title"/>
          </p:nvPr>
        </p:nvSpPr>
        <p:spPr/>
        <p:txBody>
          <a:bodyPr/>
          <a:lstStyle/>
          <a:p>
            <a:r>
              <a:rPr lang="en-US" dirty="0" err="1"/>
              <a:t>Inyección</a:t>
            </a:r>
            <a:r>
              <a:rPr lang="en-US" dirty="0"/>
              <a:t> de </a:t>
            </a:r>
            <a:r>
              <a:rPr lang="en-US" dirty="0" err="1"/>
              <a:t>Propiedades</a:t>
            </a:r>
            <a:r>
              <a:rPr lang="en-US" dirty="0"/>
              <a:t> con @Value</a:t>
            </a:r>
            <a:endParaRPr lang="en-CO" dirty="0"/>
          </a:p>
        </p:txBody>
      </p:sp>
      <p:sp>
        <p:nvSpPr>
          <p:cNvPr id="3" name="Text Placeholder 2">
            <a:extLst>
              <a:ext uri="{FF2B5EF4-FFF2-40B4-BE49-F238E27FC236}">
                <a16:creationId xmlns:a16="http://schemas.microsoft.com/office/drawing/2014/main" id="{75E26FC4-E29E-8D03-1E41-EC09D482FB48}"/>
              </a:ext>
            </a:extLst>
          </p:cNvPr>
          <p:cNvSpPr>
            <a:spLocks noGrp="1"/>
          </p:cNvSpPr>
          <p:nvPr>
            <p:ph type="body" idx="1"/>
          </p:nvPr>
        </p:nvSpPr>
        <p:spPr>
          <a:xfrm>
            <a:off x="2076994" y="1410789"/>
            <a:ext cx="9666016" cy="5225142"/>
          </a:xfrm>
        </p:spPr>
        <p:txBody>
          <a:bodyPr/>
          <a:lstStyle/>
          <a:p>
            <a:pPr>
              <a:buFont typeface="Arial" panose="020B0604020202020204" pitchFamily="34" charset="0"/>
              <a:buChar char="•"/>
            </a:pPr>
            <a:r>
              <a:rPr lang="en-US" b="1" dirty="0" err="1"/>
              <a:t>Propósito</a:t>
            </a:r>
            <a:r>
              <a:rPr lang="en-US" b="1" dirty="0"/>
              <a:t>:</a:t>
            </a:r>
            <a:r>
              <a:rPr lang="en-US" dirty="0"/>
              <a:t> </a:t>
            </a:r>
            <a:r>
              <a:rPr lang="en-US" dirty="0" err="1"/>
              <a:t>Inyectar</a:t>
            </a:r>
            <a:r>
              <a:rPr lang="en-US" dirty="0"/>
              <a:t> </a:t>
            </a:r>
            <a:r>
              <a:rPr lang="en-US" dirty="0" err="1"/>
              <a:t>valores</a:t>
            </a:r>
            <a:r>
              <a:rPr lang="en-US" dirty="0"/>
              <a:t> </a:t>
            </a:r>
            <a:r>
              <a:rPr lang="en-US" dirty="0" err="1"/>
              <a:t>individuales</a:t>
            </a:r>
            <a:r>
              <a:rPr lang="en-US" dirty="0"/>
              <a:t> (</a:t>
            </a:r>
            <a:r>
              <a:rPr lang="en-US" dirty="0" err="1"/>
              <a:t>primitivos</a:t>
            </a:r>
            <a:r>
              <a:rPr lang="en-US" dirty="0"/>
              <a:t>, arrays, </a:t>
            </a:r>
            <a:r>
              <a:rPr lang="en-US" dirty="0" err="1"/>
              <a:t>listas</a:t>
            </a:r>
            <a:r>
              <a:rPr lang="en-US" dirty="0"/>
              <a:t>, sets) </a:t>
            </a:r>
            <a:r>
              <a:rPr lang="en-US" dirty="0" err="1"/>
              <a:t>directamente</a:t>
            </a:r>
            <a:r>
              <a:rPr lang="en-US" dirty="0"/>
              <a:t> </a:t>
            </a:r>
            <a:r>
              <a:rPr lang="en-US" dirty="0" err="1"/>
              <a:t>en</a:t>
            </a:r>
            <a:r>
              <a:rPr lang="en-US" dirty="0"/>
              <a:t> campos.</a:t>
            </a:r>
          </a:p>
          <a:p>
            <a:pPr>
              <a:buFont typeface="Arial" panose="020B0604020202020204" pitchFamily="34" charset="0"/>
              <a:buChar char="•"/>
            </a:pPr>
            <a:r>
              <a:rPr lang="en-US" b="1" dirty="0" err="1"/>
              <a:t>Características</a:t>
            </a:r>
            <a:r>
              <a:rPr lang="en-US" b="1" dirty="0"/>
              <a:t>: </a:t>
            </a:r>
            <a:r>
              <a:rPr lang="en-US" dirty="0" err="1"/>
              <a:t>Permite</a:t>
            </a:r>
            <a:r>
              <a:rPr lang="en-US" dirty="0"/>
              <a:t> </a:t>
            </a:r>
            <a:r>
              <a:rPr lang="en-US" dirty="0" err="1"/>
              <a:t>definir</a:t>
            </a:r>
            <a:r>
              <a:rPr lang="en-US" dirty="0"/>
              <a:t> </a:t>
            </a:r>
            <a:r>
              <a:rPr lang="en-US" dirty="0" err="1"/>
              <a:t>valores</a:t>
            </a:r>
            <a:r>
              <a:rPr lang="en-US" dirty="0"/>
              <a:t> </a:t>
            </a:r>
            <a:r>
              <a:rPr lang="en-US" dirty="0" err="1"/>
              <a:t>por</a:t>
            </a:r>
            <a:r>
              <a:rPr lang="en-US" dirty="0"/>
              <a:t> </a:t>
            </a:r>
            <a:r>
              <a:rPr lang="en-US" dirty="0" err="1"/>
              <a:t>defecto</a:t>
            </a:r>
            <a:r>
              <a:rPr lang="en-US" dirty="0"/>
              <a:t>.</a:t>
            </a:r>
          </a:p>
          <a:p>
            <a:pPr>
              <a:buFont typeface="Arial" panose="020B0604020202020204" pitchFamily="34" charset="0"/>
              <a:buChar char="•"/>
            </a:pPr>
            <a:r>
              <a:rPr lang="en-US" dirty="0"/>
              <a:t>No </a:t>
            </a:r>
            <a:r>
              <a:rPr lang="en-US" dirty="0" err="1"/>
              <a:t>soporta</a:t>
            </a:r>
            <a:r>
              <a:rPr lang="en-US" dirty="0"/>
              <a:t> </a:t>
            </a:r>
            <a:r>
              <a:rPr lang="en-US" dirty="0" err="1"/>
              <a:t>inyección</a:t>
            </a:r>
            <a:r>
              <a:rPr lang="en-US" dirty="0"/>
              <a:t> </a:t>
            </a:r>
            <a:r>
              <a:rPr lang="en-US" dirty="0" err="1"/>
              <a:t>directa</a:t>
            </a:r>
            <a:r>
              <a:rPr lang="en-US" dirty="0"/>
              <a:t> de Map&lt;String, String&gt;.</a:t>
            </a:r>
          </a:p>
          <a:p>
            <a:endParaRPr lang="en-CO" dirty="0"/>
          </a:p>
        </p:txBody>
      </p:sp>
      <p:sp>
        <p:nvSpPr>
          <p:cNvPr id="4" name="Slide Number Placeholder 3">
            <a:extLst>
              <a:ext uri="{FF2B5EF4-FFF2-40B4-BE49-F238E27FC236}">
                <a16:creationId xmlns:a16="http://schemas.microsoft.com/office/drawing/2014/main" id="{D86B4569-422B-10CB-5DDB-C2FA443FF1A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7</a:t>
            </a:fld>
            <a:endParaRPr lang="es-CO"/>
          </a:p>
        </p:txBody>
      </p:sp>
      <p:sp>
        <p:nvSpPr>
          <p:cNvPr id="6" name="TextBox 5">
            <a:extLst>
              <a:ext uri="{FF2B5EF4-FFF2-40B4-BE49-F238E27FC236}">
                <a16:creationId xmlns:a16="http://schemas.microsoft.com/office/drawing/2014/main" id="{119EB1D1-A525-BA49-FD06-A58AA8348AA0}"/>
              </a:ext>
            </a:extLst>
          </p:cNvPr>
          <p:cNvSpPr txBox="1"/>
          <p:nvPr/>
        </p:nvSpPr>
        <p:spPr>
          <a:xfrm>
            <a:off x="2677212" y="3574099"/>
            <a:ext cx="7861955" cy="2862322"/>
          </a:xfrm>
          <a:prstGeom prst="rect">
            <a:avLst/>
          </a:prstGeom>
          <a:noFill/>
          <a:ln>
            <a:solidFill>
              <a:schemeClr val="tx1"/>
            </a:solidFill>
          </a:ln>
        </p:spPr>
        <p:txBody>
          <a:bodyPr wrap="square">
            <a:spAutoFit/>
          </a:bodyPr>
          <a:lstStyle/>
          <a:p>
            <a:r>
              <a:rPr lang="en-US" dirty="0"/>
              <a:t>@Value("${</a:t>
            </a:r>
            <a:r>
              <a:rPr lang="en-US" dirty="0" err="1"/>
              <a:t>my.property.s:Valor</a:t>
            </a:r>
            <a:r>
              <a:rPr lang="en-US" dirty="0"/>
              <a:t> </a:t>
            </a:r>
            <a:r>
              <a:rPr lang="en-US" dirty="0" err="1"/>
              <a:t>por</a:t>
            </a:r>
            <a:r>
              <a:rPr lang="en-US" dirty="0"/>
              <a:t> </a:t>
            </a:r>
            <a:r>
              <a:rPr lang="en-US" dirty="0" err="1"/>
              <a:t>defecto</a:t>
            </a:r>
            <a:r>
              <a:rPr lang="en-US" dirty="0"/>
              <a:t>}") </a:t>
            </a:r>
          </a:p>
          <a:p>
            <a:r>
              <a:rPr lang="en-US" dirty="0"/>
              <a:t>private String </a:t>
            </a:r>
            <a:r>
              <a:rPr lang="en-US" dirty="0" err="1"/>
              <a:t>innerS</a:t>
            </a:r>
            <a:r>
              <a:rPr lang="en-US" dirty="0"/>
              <a:t>; </a:t>
            </a:r>
          </a:p>
          <a:p>
            <a:endParaRPr lang="en-US" dirty="0"/>
          </a:p>
          <a:p>
            <a:r>
              <a:rPr lang="en-US" dirty="0"/>
              <a:t>@Value("${</a:t>
            </a:r>
            <a:r>
              <a:rPr lang="en-US" dirty="0" err="1"/>
              <a:t>my.property.x.i</a:t>
            </a:r>
            <a:r>
              <a:rPr lang="en-US" dirty="0"/>
              <a:t>}") </a:t>
            </a:r>
          </a:p>
          <a:p>
            <a:r>
              <a:rPr lang="en-US" dirty="0"/>
              <a:t>private int </a:t>
            </a:r>
            <a:r>
              <a:rPr lang="en-US" dirty="0" err="1"/>
              <a:t>innerI</a:t>
            </a:r>
            <a:r>
              <a:rPr lang="en-US" dirty="0"/>
              <a:t>; </a:t>
            </a:r>
          </a:p>
          <a:p>
            <a:endParaRPr lang="en-US" dirty="0"/>
          </a:p>
          <a:p>
            <a:r>
              <a:rPr lang="en-US" dirty="0"/>
              <a:t>@Value("${</a:t>
            </a:r>
            <a:r>
              <a:rPr lang="en-US" dirty="0" err="1"/>
              <a:t>my.property.x.b</a:t>
            </a:r>
            <a:r>
              <a:rPr lang="en-US" dirty="0"/>
              <a:t>}") </a:t>
            </a:r>
          </a:p>
          <a:p>
            <a:r>
              <a:rPr lang="en-US" dirty="0"/>
              <a:t>private </a:t>
            </a:r>
            <a:r>
              <a:rPr lang="en-US" dirty="0" err="1"/>
              <a:t>boolean</a:t>
            </a:r>
            <a:r>
              <a:rPr lang="en-US" dirty="0"/>
              <a:t> </a:t>
            </a:r>
            <a:r>
              <a:rPr lang="en-US" dirty="0" err="1"/>
              <a:t>innerB</a:t>
            </a:r>
            <a:r>
              <a:rPr lang="en-US" dirty="0"/>
              <a:t>; </a:t>
            </a:r>
          </a:p>
          <a:p>
            <a:endParaRPr lang="en-US" dirty="0"/>
          </a:p>
          <a:p>
            <a:r>
              <a:rPr lang="en-US" dirty="0"/>
              <a:t>@Value("${</a:t>
            </a:r>
            <a:r>
              <a:rPr lang="en-US" dirty="0" err="1"/>
              <a:t>my.property.numbers</a:t>
            </a:r>
            <a:r>
              <a:rPr lang="en-US" dirty="0"/>
              <a:t>}") private List&lt;Integer&gt; </a:t>
            </a:r>
            <a:r>
              <a:rPr lang="en-US" dirty="0" err="1"/>
              <a:t>numbersList</a:t>
            </a:r>
            <a:r>
              <a:rPr lang="en-US" dirty="0"/>
              <a:t>;</a:t>
            </a:r>
            <a:endParaRPr lang="en-CO" dirty="0"/>
          </a:p>
        </p:txBody>
      </p:sp>
    </p:spTree>
    <p:extLst>
      <p:ext uri="{BB962C8B-B14F-4D97-AF65-F5344CB8AC3E}">
        <p14:creationId xmlns:p14="http://schemas.microsoft.com/office/powerpoint/2010/main" val="3974033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355F5-42E9-AC73-4B51-A74B39509CFC}"/>
              </a:ext>
            </a:extLst>
          </p:cNvPr>
          <p:cNvSpPr>
            <a:spLocks noGrp="1"/>
          </p:cNvSpPr>
          <p:nvPr>
            <p:ph type="title"/>
          </p:nvPr>
        </p:nvSpPr>
        <p:spPr/>
        <p:txBody>
          <a:bodyPr>
            <a:normAutofit fontScale="90000"/>
          </a:bodyPr>
          <a:lstStyle/>
          <a:p>
            <a:r>
              <a:rPr lang="en-US" dirty="0" err="1"/>
              <a:t>Agrupación</a:t>
            </a:r>
            <a:r>
              <a:rPr lang="en-US" dirty="0"/>
              <a:t> de </a:t>
            </a:r>
            <a:r>
              <a:rPr lang="en-US" dirty="0" err="1"/>
              <a:t>Propiedades</a:t>
            </a:r>
            <a:r>
              <a:rPr lang="en-US" dirty="0"/>
              <a:t> con @</a:t>
            </a:r>
            <a:r>
              <a:rPr lang="en-US" dirty="0" err="1"/>
              <a:t>ConfigurationProperties</a:t>
            </a:r>
            <a:endParaRPr lang="en-CO" dirty="0"/>
          </a:p>
        </p:txBody>
      </p:sp>
      <p:sp>
        <p:nvSpPr>
          <p:cNvPr id="3" name="Text Placeholder 2">
            <a:extLst>
              <a:ext uri="{FF2B5EF4-FFF2-40B4-BE49-F238E27FC236}">
                <a16:creationId xmlns:a16="http://schemas.microsoft.com/office/drawing/2014/main" id="{4588576A-1DC0-E9DE-8333-1B6E127B7154}"/>
              </a:ext>
            </a:extLst>
          </p:cNvPr>
          <p:cNvSpPr>
            <a:spLocks noGrp="1"/>
          </p:cNvSpPr>
          <p:nvPr>
            <p:ph type="body" idx="1"/>
          </p:nvPr>
        </p:nvSpPr>
        <p:spPr/>
        <p:txBody>
          <a:bodyPr/>
          <a:lstStyle/>
          <a:p>
            <a:pPr>
              <a:buFont typeface="Arial" panose="020B0604020202020204" pitchFamily="34" charset="0"/>
              <a:buChar char="•"/>
            </a:pPr>
            <a:r>
              <a:rPr lang="en-US" sz="2000" b="1" dirty="0" err="1"/>
              <a:t>Propósito</a:t>
            </a:r>
            <a:r>
              <a:rPr lang="en-US" sz="2000" b="1" dirty="0"/>
              <a:t>:</a:t>
            </a:r>
            <a:r>
              <a:rPr lang="en-US" sz="2000" dirty="0"/>
              <a:t> </a:t>
            </a:r>
            <a:r>
              <a:rPr lang="en-US" sz="2000" dirty="0" err="1"/>
              <a:t>Inyectar</a:t>
            </a:r>
            <a:r>
              <a:rPr lang="en-US" sz="2000" dirty="0"/>
              <a:t> </a:t>
            </a:r>
            <a:r>
              <a:rPr lang="en-US" sz="2000" dirty="0" err="1"/>
              <a:t>grupos</a:t>
            </a:r>
            <a:r>
              <a:rPr lang="en-US" sz="2000" dirty="0"/>
              <a:t> de </a:t>
            </a:r>
            <a:r>
              <a:rPr lang="en-US" sz="2000" dirty="0" err="1"/>
              <a:t>propiedades</a:t>
            </a:r>
            <a:r>
              <a:rPr lang="en-US" sz="2000" dirty="0"/>
              <a:t> </a:t>
            </a:r>
            <a:r>
              <a:rPr lang="en-US" sz="2000" dirty="0" err="1"/>
              <a:t>en</a:t>
            </a:r>
            <a:r>
              <a:rPr lang="en-US" sz="2000" dirty="0"/>
              <a:t> un bean, ideal para </a:t>
            </a:r>
            <a:r>
              <a:rPr lang="en-US" sz="2000" dirty="0" err="1"/>
              <a:t>estructuras</a:t>
            </a:r>
            <a:r>
              <a:rPr lang="en-US" sz="2000" dirty="0"/>
              <a:t> </a:t>
            </a:r>
            <a:r>
              <a:rPr lang="en-US" sz="2000" dirty="0" err="1"/>
              <a:t>complejas</a:t>
            </a:r>
            <a:r>
              <a:rPr lang="en-US" sz="2000" dirty="0"/>
              <a:t>.</a:t>
            </a:r>
            <a:endParaRPr lang="en-US" sz="2000" b="1" dirty="0"/>
          </a:p>
          <a:p>
            <a:pPr>
              <a:buFont typeface="Arial" panose="020B0604020202020204" pitchFamily="34" charset="0"/>
              <a:buChar char="•"/>
            </a:pPr>
            <a:r>
              <a:rPr lang="en-US" sz="2000" b="1" dirty="0" err="1"/>
              <a:t>Ventajas:</a:t>
            </a:r>
            <a:r>
              <a:rPr lang="en-US" sz="2000" dirty="0" err="1"/>
              <a:t>Permite</a:t>
            </a:r>
            <a:r>
              <a:rPr lang="en-US" sz="2000" dirty="0"/>
              <a:t> </a:t>
            </a:r>
            <a:r>
              <a:rPr lang="en-US" sz="2000" dirty="0" err="1"/>
              <a:t>agrupar</a:t>
            </a:r>
            <a:r>
              <a:rPr lang="en-US" sz="2000" dirty="0"/>
              <a:t> </a:t>
            </a:r>
            <a:r>
              <a:rPr lang="en-US" sz="2000" dirty="0" err="1"/>
              <a:t>propiedades</a:t>
            </a:r>
            <a:r>
              <a:rPr lang="en-US" sz="2000" dirty="0"/>
              <a:t> </a:t>
            </a:r>
            <a:r>
              <a:rPr lang="en-US" sz="2000" dirty="0" err="1"/>
              <a:t>relacionadas</a:t>
            </a:r>
            <a:r>
              <a:rPr lang="en-US" sz="2000" dirty="0"/>
              <a:t>.</a:t>
            </a:r>
          </a:p>
          <a:p>
            <a:pPr>
              <a:buFont typeface="Arial" panose="020B0604020202020204" pitchFamily="34" charset="0"/>
              <a:buChar char="•"/>
            </a:pPr>
            <a:r>
              <a:rPr lang="en-US" sz="2000" dirty="0" err="1"/>
              <a:t>Facilita</a:t>
            </a:r>
            <a:r>
              <a:rPr lang="en-US" sz="2000" dirty="0"/>
              <a:t> </a:t>
            </a:r>
            <a:r>
              <a:rPr lang="en-US" sz="2000" dirty="0" err="1"/>
              <a:t>el</a:t>
            </a:r>
            <a:r>
              <a:rPr lang="en-US" sz="2000" dirty="0"/>
              <a:t> </a:t>
            </a:r>
            <a:r>
              <a:rPr lang="en-US" sz="2000" dirty="0" err="1"/>
              <a:t>manejo</a:t>
            </a:r>
            <a:r>
              <a:rPr lang="en-US" sz="2000" dirty="0"/>
              <a:t> y </a:t>
            </a:r>
            <a:r>
              <a:rPr lang="en-US" sz="2000" dirty="0" err="1"/>
              <a:t>validación</a:t>
            </a:r>
            <a:r>
              <a:rPr lang="en-US" sz="2000" dirty="0"/>
              <a:t> </a:t>
            </a:r>
            <a:r>
              <a:rPr lang="en-US" sz="2000" dirty="0" err="1"/>
              <a:t>centralizada</a:t>
            </a:r>
            <a:r>
              <a:rPr lang="en-US" sz="2000" dirty="0"/>
              <a:t>.</a:t>
            </a:r>
          </a:p>
          <a:p>
            <a:endParaRPr lang="en-CO" dirty="0"/>
          </a:p>
        </p:txBody>
      </p:sp>
      <p:sp>
        <p:nvSpPr>
          <p:cNvPr id="4" name="Slide Number Placeholder 3">
            <a:extLst>
              <a:ext uri="{FF2B5EF4-FFF2-40B4-BE49-F238E27FC236}">
                <a16:creationId xmlns:a16="http://schemas.microsoft.com/office/drawing/2014/main" id="{17EA0976-2CCC-6EED-3055-D0C7DFA6EF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8</a:t>
            </a:fld>
            <a:endParaRPr lang="es-CO"/>
          </a:p>
        </p:txBody>
      </p:sp>
      <p:sp>
        <p:nvSpPr>
          <p:cNvPr id="6" name="TextBox 5">
            <a:extLst>
              <a:ext uri="{FF2B5EF4-FFF2-40B4-BE49-F238E27FC236}">
                <a16:creationId xmlns:a16="http://schemas.microsoft.com/office/drawing/2014/main" id="{A0D83064-25C8-43BA-D4D9-9EC3AF58AF4F}"/>
              </a:ext>
            </a:extLst>
          </p:cNvPr>
          <p:cNvSpPr txBox="1"/>
          <p:nvPr/>
        </p:nvSpPr>
        <p:spPr>
          <a:xfrm>
            <a:off x="2978870" y="3429000"/>
            <a:ext cx="6683604" cy="3323987"/>
          </a:xfrm>
          <a:prstGeom prst="rect">
            <a:avLst/>
          </a:prstGeom>
          <a:noFill/>
          <a:ln>
            <a:solidFill>
              <a:schemeClr val="tx1"/>
            </a:solidFill>
          </a:ln>
        </p:spPr>
        <p:txBody>
          <a:bodyPr wrap="square">
            <a:spAutoFit/>
          </a:bodyPr>
          <a:lstStyle/>
          <a:p>
            <a:r>
              <a:rPr lang="en-CO" sz="1400" dirty="0"/>
              <a:t>@Controller</a:t>
            </a:r>
          </a:p>
          <a:p>
            <a:r>
              <a:rPr lang="en-CO" sz="1400" dirty="0"/>
              <a:t>@ConfigurationProperties(prefix = "my.property")</a:t>
            </a:r>
          </a:p>
          <a:p>
            <a:r>
              <a:rPr lang="en-CO" sz="1400" dirty="0"/>
              <a:t>public class MyProperties {</a:t>
            </a:r>
          </a:p>
          <a:p>
            <a:r>
              <a:rPr lang="en-CO" sz="1400" dirty="0"/>
              <a:t>    private String s;</a:t>
            </a:r>
          </a:p>
          <a:p>
            <a:r>
              <a:rPr lang="en-CO" sz="1400" dirty="0"/>
              <a:t>    private Inner x;</a:t>
            </a:r>
          </a:p>
          <a:p>
            <a:r>
              <a:rPr lang="en-CO" sz="1400" dirty="0"/>
              <a:t>    private List&lt;Integer&gt; numbers;</a:t>
            </a:r>
          </a:p>
          <a:p>
            <a:endParaRPr lang="en-CO" sz="1400" dirty="0"/>
          </a:p>
          <a:p>
            <a:r>
              <a:rPr lang="en-CO" sz="1400" dirty="0"/>
              <a:t>    // Getters y setters...</a:t>
            </a:r>
          </a:p>
          <a:p>
            <a:endParaRPr lang="en-CO" sz="1400" dirty="0"/>
          </a:p>
          <a:p>
            <a:r>
              <a:rPr lang="en-CO" sz="1400" dirty="0"/>
              <a:t>    public static class Inner {</a:t>
            </a:r>
          </a:p>
          <a:p>
            <a:r>
              <a:rPr lang="en-CO" sz="1400" dirty="0"/>
              <a:t>        private int i;</a:t>
            </a:r>
          </a:p>
          <a:p>
            <a:r>
              <a:rPr lang="en-CO" sz="1400" dirty="0"/>
              <a:t>        private boolean b;</a:t>
            </a:r>
          </a:p>
          <a:p>
            <a:r>
              <a:rPr lang="en-CO" sz="1400" dirty="0"/>
              <a:t>        // Getters y setters...</a:t>
            </a:r>
          </a:p>
          <a:p>
            <a:r>
              <a:rPr lang="en-CO" sz="1400" dirty="0"/>
              <a:t>    }</a:t>
            </a:r>
          </a:p>
          <a:p>
            <a:r>
              <a:rPr lang="en-CO" sz="1400" dirty="0"/>
              <a:t>}</a:t>
            </a:r>
          </a:p>
        </p:txBody>
      </p:sp>
      <p:pic>
        <p:nvPicPr>
          <p:cNvPr id="7" name="Picture 6">
            <a:extLst>
              <a:ext uri="{FF2B5EF4-FFF2-40B4-BE49-F238E27FC236}">
                <a16:creationId xmlns:a16="http://schemas.microsoft.com/office/drawing/2014/main" id="{19FE240E-72F8-7C8A-1F5D-FC8718FA731B}"/>
              </a:ext>
            </a:extLst>
          </p:cNvPr>
          <p:cNvPicPr>
            <a:picLocks noChangeAspect="1"/>
          </p:cNvPicPr>
          <p:nvPr/>
        </p:nvPicPr>
        <p:blipFill>
          <a:blip r:embed="rId2"/>
          <a:stretch>
            <a:fillRect/>
          </a:stretch>
        </p:blipFill>
        <p:spPr>
          <a:xfrm>
            <a:off x="7624844" y="3943628"/>
            <a:ext cx="3937000" cy="2362200"/>
          </a:xfrm>
          <a:prstGeom prst="rect">
            <a:avLst/>
          </a:prstGeom>
        </p:spPr>
      </p:pic>
      <p:cxnSp>
        <p:nvCxnSpPr>
          <p:cNvPr id="9" name="Straight Arrow Connector 8">
            <a:extLst>
              <a:ext uri="{FF2B5EF4-FFF2-40B4-BE49-F238E27FC236}">
                <a16:creationId xmlns:a16="http://schemas.microsoft.com/office/drawing/2014/main" id="{DA50438F-96C0-9A59-5BED-01AC03204E3A}"/>
              </a:ext>
            </a:extLst>
          </p:cNvPr>
          <p:cNvCxnSpPr/>
          <p:nvPr/>
        </p:nvCxnSpPr>
        <p:spPr>
          <a:xfrm flipH="1" flipV="1">
            <a:off x="4477732" y="4270342"/>
            <a:ext cx="4091233" cy="556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656B52D-F359-0F9E-1991-90A0CA293C9D}"/>
              </a:ext>
            </a:extLst>
          </p:cNvPr>
          <p:cNvCxnSpPr>
            <a:cxnSpLocks/>
          </p:cNvCxnSpPr>
          <p:nvPr/>
        </p:nvCxnSpPr>
        <p:spPr>
          <a:xfrm flipH="1" flipV="1">
            <a:off x="5448693" y="4760536"/>
            <a:ext cx="3117850" cy="1313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276B5C6-7448-91B7-6C37-3D7EDFA0D29A}"/>
              </a:ext>
            </a:extLst>
          </p:cNvPr>
          <p:cNvCxnSpPr>
            <a:cxnSpLocks/>
          </p:cNvCxnSpPr>
          <p:nvPr/>
        </p:nvCxnSpPr>
        <p:spPr>
          <a:xfrm flipH="1" flipV="1">
            <a:off x="4402318" y="4430598"/>
            <a:ext cx="4164225" cy="694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3660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D2C02-EBAE-7910-5C41-CF0A690232E8}"/>
              </a:ext>
            </a:extLst>
          </p:cNvPr>
          <p:cNvSpPr>
            <a:spLocks noGrp="1"/>
          </p:cNvSpPr>
          <p:nvPr>
            <p:ph type="title"/>
          </p:nvPr>
        </p:nvSpPr>
        <p:spPr/>
        <p:txBody>
          <a:bodyPr/>
          <a:lstStyle/>
          <a:p>
            <a:r>
              <a:rPr lang="en-US" dirty="0"/>
              <a:t>Variables de </a:t>
            </a:r>
            <a:r>
              <a:rPr lang="en-US" dirty="0" err="1"/>
              <a:t>Entorno</a:t>
            </a:r>
            <a:r>
              <a:rPr lang="en-US" dirty="0"/>
              <a:t> y Relaxed Binding</a:t>
            </a:r>
            <a:endParaRPr lang="en-CO" dirty="0"/>
          </a:p>
        </p:txBody>
      </p:sp>
      <p:sp>
        <p:nvSpPr>
          <p:cNvPr id="3" name="Text Placeholder 2">
            <a:extLst>
              <a:ext uri="{FF2B5EF4-FFF2-40B4-BE49-F238E27FC236}">
                <a16:creationId xmlns:a16="http://schemas.microsoft.com/office/drawing/2014/main" id="{2DA9CDFC-CF61-D6BE-CCBA-3E47916724C6}"/>
              </a:ext>
            </a:extLst>
          </p:cNvPr>
          <p:cNvSpPr>
            <a:spLocks noGrp="1"/>
          </p:cNvSpPr>
          <p:nvPr>
            <p:ph type="body" idx="1"/>
          </p:nvPr>
        </p:nvSpPr>
        <p:spPr/>
        <p:txBody>
          <a:bodyPr/>
          <a:lstStyle/>
          <a:p>
            <a:pPr>
              <a:buFont typeface="Arial" panose="020B0604020202020204" pitchFamily="34" charset="0"/>
              <a:buChar char="•"/>
            </a:pPr>
            <a:r>
              <a:rPr lang="en-US" b="1" dirty="0"/>
              <a:t>Relaxed Binding:</a:t>
            </a:r>
            <a:r>
              <a:rPr lang="en-US" dirty="0"/>
              <a:t> </a:t>
            </a:r>
            <a:r>
              <a:rPr lang="en-US" dirty="0" err="1"/>
              <a:t>Transforma</a:t>
            </a:r>
            <a:r>
              <a:rPr lang="en-US" dirty="0"/>
              <a:t> </a:t>
            </a:r>
            <a:r>
              <a:rPr lang="en-US" dirty="0" err="1"/>
              <a:t>my.property.s</a:t>
            </a:r>
            <a:r>
              <a:rPr lang="en-US" dirty="0"/>
              <a:t> </a:t>
            </a:r>
            <a:r>
              <a:rPr lang="en-US" dirty="0" err="1"/>
              <a:t>en</a:t>
            </a:r>
            <a:r>
              <a:rPr lang="en-US" dirty="0"/>
              <a:t> MY_PROPERTY_S (puntos → </a:t>
            </a:r>
            <a:r>
              <a:rPr lang="en-US" dirty="0" err="1"/>
              <a:t>guiones</a:t>
            </a:r>
            <a:r>
              <a:rPr lang="en-US" dirty="0"/>
              <a:t> </a:t>
            </a:r>
            <a:r>
              <a:rPr lang="en-US" dirty="0" err="1"/>
              <a:t>bajos</a:t>
            </a:r>
            <a:r>
              <a:rPr lang="en-US" dirty="0"/>
              <a:t>, </a:t>
            </a:r>
            <a:r>
              <a:rPr lang="en-US" dirty="0" err="1"/>
              <a:t>eliminar</a:t>
            </a:r>
            <a:r>
              <a:rPr lang="en-US" dirty="0"/>
              <a:t> </a:t>
            </a:r>
            <a:r>
              <a:rPr lang="en-US" dirty="0" err="1"/>
              <a:t>guiones</a:t>
            </a:r>
            <a:r>
              <a:rPr lang="en-US" dirty="0"/>
              <a:t> </a:t>
            </a:r>
            <a:r>
              <a:rPr lang="en-US" dirty="0" err="1"/>
              <a:t>medios</a:t>
            </a:r>
            <a:r>
              <a:rPr lang="en-US" dirty="0"/>
              <a:t>, </a:t>
            </a:r>
            <a:r>
              <a:rPr lang="en-US" dirty="0" err="1"/>
              <a:t>todo</a:t>
            </a:r>
            <a:r>
              <a:rPr lang="en-US" dirty="0"/>
              <a:t> </a:t>
            </a:r>
            <a:r>
              <a:rPr lang="en-US" dirty="0" err="1"/>
              <a:t>en</a:t>
            </a:r>
            <a:r>
              <a:rPr lang="en-US" dirty="0"/>
              <a:t> </a:t>
            </a:r>
            <a:r>
              <a:rPr lang="en-US" dirty="0" err="1"/>
              <a:t>mayúsculas</a:t>
            </a:r>
            <a:r>
              <a:rPr lang="en-US" dirty="0"/>
              <a:t>).</a:t>
            </a:r>
          </a:p>
          <a:p>
            <a:pPr>
              <a:buFont typeface="Arial" panose="020B0604020202020204" pitchFamily="34" charset="0"/>
              <a:buChar char="•"/>
            </a:pPr>
            <a:r>
              <a:rPr lang="en-US" b="1" dirty="0" err="1"/>
              <a:t>Prioridad</a:t>
            </a:r>
            <a:r>
              <a:rPr lang="en-US" b="1" dirty="0"/>
              <a:t>:</a:t>
            </a:r>
            <a:r>
              <a:rPr lang="en-US" dirty="0"/>
              <a:t> Las variables de </a:t>
            </a:r>
            <a:r>
              <a:rPr lang="en-US" dirty="0" err="1"/>
              <a:t>entorno</a:t>
            </a:r>
            <a:r>
              <a:rPr lang="en-US" dirty="0"/>
              <a:t> </a:t>
            </a:r>
            <a:r>
              <a:rPr lang="en-US" dirty="0" err="1"/>
              <a:t>tienen</a:t>
            </a:r>
            <a:r>
              <a:rPr lang="en-US" dirty="0"/>
              <a:t> mayor </a:t>
            </a:r>
            <a:r>
              <a:rPr lang="en-US" dirty="0" err="1"/>
              <a:t>prioridad</a:t>
            </a:r>
            <a:r>
              <a:rPr lang="en-US" dirty="0"/>
              <a:t> que </a:t>
            </a:r>
            <a:r>
              <a:rPr lang="en-US" dirty="0" err="1"/>
              <a:t>los</a:t>
            </a:r>
            <a:r>
              <a:rPr lang="en-US" dirty="0"/>
              <a:t> </a:t>
            </a:r>
            <a:r>
              <a:rPr lang="en-US" dirty="0" err="1"/>
              <a:t>archivos</a:t>
            </a:r>
            <a:r>
              <a:rPr lang="en-US" dirty="0"/>
              <a:t> de </a:t>
            </a:r>
            <a:r>
              <a:rPr lang="en-US" dirty="0" err="1"/>
              <a:t>propiedades</a:t>
            </a:r>
            <a:r>
              <a:rPr lang="en-US" dirty="0"/>
              <a:t>.</a:t>
            </a:r>
          </a:p>
          <a:p>
            <a:pPr>
              <a:buFont typeface="Arial" panose="020B0604020202020204" pitchFamily="34" charset="0"/>
              <a:buChar char="•"/>
            </a:pPr>
            <a:r>
              <a:rPr lang="en-US" b="1" dirty="0" err="1"/>
              <a:t>Conversión</a:t>
            </a:r>
            <a:r>
              <a:rPr lang="en-US" b="1" dirty="0"/>
              <a:t>:</a:t>
            </a:r>
            <a:r>
              <a:rPr lang="en-US" dirty="0"/>
              <a:t> Las variables de </a:t>
            </a:r>
            <a:r>
              <a:rPr lang="en-US" dirty="0" err="1"/>
              <a:t>entorno</a:t>
            </a:r>
            <a:r>
              <a:rPr lang="en-US" dirty="0"/>
              <a:t> son </a:t>
            </a:r>
            <a:r>
              <a:rPr lang="en-US" i="1" dirty="0"/>
              <a:t>String</a:t>
            </a:r>
            <a:r>
              <a:rPr lang="en-US" dirty="0"/>
              <a:t> y Spring las </a:t>
            </a:r>
            <a:r>
              <a:rPr lang="en-US" dirty="0" err="1"/>
              <a:t>parsea</a:t>
            </a:r>
            <a:r>
              <a:rPr lang="en-US" dirty="0"/>
              <a:t> </a:t>
            </a:r>
            <a:r>
              <a:rPr lang="en-US" dirty="0" err="1"/>
              <a:t>según</a:t>
            </a:r>
            <a:r>
              <a:rPr lang="en-US" dirty="0"/>
              <a:t> </a:t>
            </a:r>
            <a:r>
              <a:rPr lang="en-US" dirty="0" err="1"/>
              <a:t>el</a:t>
            </a:r>
            <a:r>
              <a:rPr lang="en-US" dirty="0"/>
              <a:t> </a:t>
            </a:r>
            <a:r>
              <a:rPr lang="en-US" dirty="0" err="1"/>
              <a:t>tipo</a:t>
            </a:r>
            <a:r>
              <a:rPr lang="en-US" dirty="0"/>
              <a:t> </a:t>
            </a:r>
            <a:r>
              <a:rPr lang="en-US" dirty="0" err="1"/>
              <a:t>declarado</a:t>
            </a:r>
            <a:r>
              <a:rPr lang="en-US" dirty="0"/>
              <a:t>.</a:t>
            </a:r>
          </a:p>
          <a:p>
            <a:endParaRPr lang="en-CO" dirty="0"/>
          </a:p>
        </p:txBody>
      </p:sp>
      <p:sp>
        <p:nvSpPr>
          <p:cNvPr id="4" name="Slide Number Placeholder 3">
            <a:extLst>
              <a:ext uri="{FF2B5EF4-FFF2-40B4-BE49-F238E27FC236}">
                <a16:creationId xmlns:a16="http://schemas.microsoft.com/office/drawing/2014/main" id="{8ADB85E1-0C26-2BF8-4AC0-70BE44114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9</a:t>
            </a:fld>
            <a:endParaRPr lang="es-CO"/>
          </a:p>
        </p:txBody>
      </p:sp>
      <p:sp>
        <p:nvSpPr>
          <p:cNvPr id="6" name="TextBox 5">
            <a:extLst>
              <a:ext uri="{FF2B5EF4-FFF2-40B4-BE49-F238E27FC236}">
                <a16:creationId xmlns:a16="http://schemas.microsoft.com/office/drawing/2014/main" id="{EA03421E-0DF3-004D-82C3-8227B3E58A8E}"/>
              </a:ext>
            </a:extLst>
          </p:cNvPr>
          <p:cNvSpPr txBox="1"/>
          <p:nvPr/>
        </p:nvSpPr>
        <p:spPr>
          <a:xfrm>
            <a:off x="2941163" y="5043718"/>
            <a:ext cx="6108568" cy="1200329"/>
          </a:xfrm>
          <a:prstGeom prst="rect">
            <a:avLst/>
          </a:prstGeom>
          <a:noFill/>
        </p:spPr>
        <p:txBody>
          <a:bodyPr wrap="square">
            <a:spAutoFit/>
          </a:bodyPr>
          <a:lstStyle/>
          <a:p>
            <a:r>
              <a:rPr lang="en-CO" dirty="0"/>
              <a:t>export MY_PROPERTY_S="Hola"</a:t>
            </a:r>
          </a:p>
          <a:p>
            <a:r>
              <a:rPr lang="en-CO" dirty="0"/>
              <a:t>export MY_PROPERTY_X_I=93</a:t>
            </a:r>
          </a:p>
          <a:p>
            <a:r>
              <a:rPr lang="en-CO" dirty="0"/>
              <a:t>export MY_PROPERTY_X_B=true</a:t>
            </a:r>
          </a:p>
          <a:p>
            <a:r>
              <a:rPr lang="en-CO" dirty="0"/>
              <a:t>export MY_PROPERTY_NUMBERS="5,30,10"</a:t>
            </a:r>
          </a:p>
        </p:txBody>
      </p:sp>
    </p:spTree>
    <p:extLst>
      <p:ext uri="{BB962C8B-B14F-4D97-AF65-F5344CB8AC3E}">
        <p14:creationId xmlns:p14="http://schemas.microsoft.com/office/powerpoint/2010/main" val="3550777306"/>
      </p:ext>
    </p:extLst>
  </p:cSld>
  <p:clrMapOvr>
    <a:masterClrMapping/>
  </p:clrMapOvr>
</p:sld>
</file>

<file path=ppt/theme/theme1.xml><?xml version="1.0" encoding="utf-8"?>
<a:theme xmlns:a="http://schemas.openxmlformats.org/drawingml/2006/main" name="Modelo centrado en el estudian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PC-NFI_Paola_v4" id="{F1849F31-EFC5-457B-B904-2A8A5E240D81}" vid="{6CD487A3-F960-4206-B4E8-B415C60725D8}"/>
    </a:ext>
  </a:ext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Plantilla-PC-NFI_Paola_v4</Template>
  <TotalTime>8323</TotalTime>
  <Words>3096</Words>
  <Application>Microsoft Macintosh PowerPoint</Application>
  <PresentationFormat>Widescreen</PresentationFormat>
  <Paragraphs>464</Paragraphs>
  <Slides>48</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Arial</vt:lpstr>
      <vt:lpstr>Calibri</vt:lpstr>
      <vt:lpstr>Calibri Light</vt:lpstr>
      <vt:lpstr>Courier New</vt:lpstr>
      <vt:lpstr>Rubik</vt:lpstr>
      <vt:lpstr>Wingdings</vt:lpstr>
      <vt:lpstr>Modelo centrado en el estudiante</vt:lpstr>
      <vt:lpstr>PowerPoint Presentation</vt:lpstr>
      <vt:lpstr>AGENDA</vt:lpstr>
      <vt:lpstr>PowerPoint Presentation</vt:lpstr>
      <vt:lpstr>PowerPoint Presentation</vt:lpstr>
      <vt:lpstr>Entornos y Variables de Entorno</vt:lpstr>
      <vt:lpstr>Imaginemos que tenemos estas propiedas de nuestra aplicacion</vt:lpstr>
      <vt:lpstr>Inyección de Propiedades con @Value</vt:lpstr>
      <vt:lpstr>Agrupación de Propiedades con @ConfigurationProperties</vt:lpstr>
      <vt:lpstr>Variables de Entorno y Relaxed Binding</vt:lpstr>
      <vt:lpstr>Coding Standard</vt:lpstr>
      <vt:lpstr>PowerPoint Presentation</vt:lpstr>
      <vt:lpstr>AGENDA</vt:lpstr>
      <vt:lpstr>Definiendo un @Controller</vt:lpstr>
      <vt:lpstr>PowerPoint Presentation</vt:lpstr>
      <vt:lpstr>Pero… ¿Cómo hacemos para que, dada una petición en particular, un controlador determinado se encargue de entender este recurso y llamar a la vista correspondiente?</vt:lpstr>
      <vt:lpstr>@RequestMapping</vt:lpstr>
      <vt:lpstr>{ Código }</vt:lpstr>
      <vt:lpstr>PowerPoint Presentation</vt:lpstr>
      <vt:lpstr>PowerPoint Presentation</vt:lpstr>
      <vt:lpstr>PowerPoint Presentation</vt:lpstr>
      <vt:lpstr>Parámetros</vt:lpstr>
      <vt:lpstr>Obtener parámetros HTTP</vt:lpstr>
      <vt:lpstr>Obtener parámetros HTTP</vt:lpstr>
      <vt:lpstr>Otras anotaciones</vt:lpstr>
      <vt:lpstr>AGENDA</vt:lpstr>
      <vt:lpstr>HTML Puro – El problema</vt:lpstr>
      <vt:lpstr>HTML Puro – El problema – II </vt:lpstr>
      <vt:lpstr>Lenguajes de plantillas (Template Lenguages)</vt:lpstr>
      <vt:lpstr>Sintaxis</vt:lpstr>
      <vt:lpstr>Th:text</vt:lpstr>
      <vt:lpstr>Th:if</vt:lpstr>
      <vt:lpstr>Th:class</vt:lpstr>
      <vt:lpstr>Th:classappend</vt:lpstr>
      <vt:lpstr>Th:href</vt:lpstr>
      <vt:lpstr>URLs absolutas</vt:lpstr>
      <vt:lpstr>URLs relativas</vt:lpstr>
      <vt:lpstr>Th:href con parámetros</vt:lpstr>
      <vt:lpstr>Th:href con parámetros</vt:lpstr>
      <vt:lpstr>Th:each</vt:lpstr>
      <vt:lpstr>PowerPoint Presentation</vt:lpstr>
      <vt:lpstr>PowerPoint Presentation</vt:lpstr>
      <vt:lpstr>Evaluaciones</vt:lpstr>
      <vt:lpstr>PowerPoint Presentation</vt:lpstr>
      <vt:lpstr>Taller 01 – calificable 10%</vt:lpstr>
      <vt:lpstr>Ejercicio</vt:lpstr>
      <vt:lpstr>Recapitulemos</vt:lpstr>
      <vt:lpstr>Referencias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 Variables, Entrada y Salida</dc:title>
  <dc:creator>- Daniel Gara</dc:creator>
  <cp:lastModifiedBy>Juan Felipe Florez Giraldo</cp:lastModifiedBy>
  <cp:revision>589</cp:revision>
  <dcterms:created xsi:type="dcterms:W3CDTF">2019-04-28T13:56:44Z</dcterms:created>
  <dcterms:modified xsi:type="dcterms:W3CDTF">2025-02-19T12:31:25Z</dcterms:modified>
</cp:coreProperties>
</file>